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69" r:id="rId3"/>
    <p:sldId id="276" r:id="rId4"/>
    <p:sldId id="277" r:id="rId5"/>
    <p:sldId id="278" r:id="rId6"/>
    <p:sldId id="286" r:id="rId7"/>
    <p:sldId id="287" r:id="rId8"/>
    <p:sldId id="288" r:id="rId9"/>
    <p:sldId id="280" r:id="rId10"/>
    <p:sldId id="279" r:id="rId11"/>
    <p:sldId id="281" r:id="rId12"/>
    <p:sldId id="282" r:id="rId13"/>
    <p:sldId id="283" r:id="rId14"/>
    <p:sldId id="26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580C"/>
    <a:srgbClr val="50730F"/>
    <a:srgbClr val="F4EDA2"/>
    <a:srgbClr val="DEDA79"/>
    <a:srgbClr val="2A3D09"/>
    <a:srgbClr val="C2CC68"/>
    <a:srgbClr val="32322E"/>
    <a:srgbClr val="E2E273"/>
    <a:srgbClr val="2A2B26"/>
    <a:srgbClr val="F9C7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9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516" y="108"/>
      </p:cViewPr>
      <p:guideLst>
        <p:guide orient="horz" pos="2160"/>
        <p:guide pos="3840"/>
        <p:guide pos="325"/>
        <p:guide pos="73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327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756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915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380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116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7565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572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98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546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354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243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E3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6CABD-FD70-4043-8D68-8398D5601983}" type="datetimeFigureOut">
              <a:rPr lang="ko-KR" altLang="en-US" smtClean="0"/>
              <a:t>2018-12-10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E5A0C-899C-48D3-9F75-2D1EB5C9B7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651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203186"/>
            <a:ext cx="12192001" cy="644314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" name="그룹 52"/>
          <p:cNvGrpSpPr/>
          <p:nvPr/>
        </p:nvGrpSpPr>
        <p:grpSpPr>
          <a:xfrm>
            <a:off x="3505821" y="2924055"/>
            <a:ext cx="934113" cy="1093337"/>
            <a:chOff x="2035180" y="2627767"/>
            <a:chExt cx="1369100" cy="1602470"/>
          </a:xfrm>
        </p:grpSpPr>
        <p:grpSp>
          <p:nvGrpSpPr>
            <p:cNvPr id="54" name="그룹 53"/>
            <p:cNvGrpSpPr/>
            <p:nvPr/>
          </p:nvGrpSpPr>
          <p:grpSpPr>
            <a:xfrm rot="18900000">
              <a:off x="2035180" y="2627767"/>
              <a:ext cx="1128729" cy="1602466"/>
              <a:chOff x="8235932" y="2273296"/>
              <a:chExt cx="1755236" cy="2491923"/>
            </a:xfrm>
          </p:grpSpPr>
          <p:sp>
            <p:nvSpPr>
              <p:cNvPr id="63" name="타원 8"/>
              <p:cNvSpPr/>
              <p:nvPr/>
            </p:nvSpPr>
            <p:spPr>
              <a:xfrm>
                <a:off x="8235932" y="2273296"/>
                <a:ext cx="1755236" cy="2491923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3D58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타원 8"/>
              <p:cNvSpPr/>
              <p:nvPr/>
            </p:nvSpPr>
            <p:spPr>
              <a:xfrm>
                <a:off x="8349027" y="2373821"/>
                <a:ext cx="1529045" cy="2290871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31460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타원 8"/>
              <p:cNvSpPr/>
              <p:nvPr/>
            </p:nvSpPr>
            <p:spPr>
              <a:xfrm>
                <a:off x="8465512" y="2548347"/>
                <a:ext cx="1296073" cy="1941824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2A3D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5" name="그룹 54"/>
            <p:cNvGrpSpPr/>
            <p:nvPr/>
          </p:nvGrpSpPr>
          <p:grpSpPr>
            <a:xfrm>
              <a:off x="2275551" y="2627771"/>
              <a:ext cx="1128729" cy="1602466"/>
              <a:chOff x="5232400" y="2273300"/>
              <a:chExt cx="1755236" cy="2491923"/>
            </a:xfrm>
          </p:grpSpPr>
          <p:grpSp>
            <p:nvGrpSpPr>
              <p:cNvPr id="56" name="그룹 55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60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3D580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1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2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57" name="그룹 56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58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9" name="자유형 58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66" name="직사각형 65"/>
          <p:cNvSpPr/>
          <p:nvPr/>
        </p:nvSpPr>
        <p:spPr>
          <a:xfrm>
            <a:off x="5744869" y="2844553"/>
            <a:ext cx="15696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이치방</a:t>
            </a:r>
            <a:endParaRPr lang="en-US" altLang="ko-KR" sz="3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3018612" y="2516547"/>
            <a:ext cx="1908532" cy="1908355"/>
          </a:xfrm>
          <a:prstGeom prst="rect">
            <a:avLst/>
          </a:prstGeom>
        </p:spPr>
        <p:txBody>
          <a:bodyPr wrap="none">
            <a:prstTxWarp prst="textCircle">
              <a:avLst>
                <a:gd name="adj" fmla="val 2376286"/>
              </a:avLst>
            </a:prstTxWarp>
            <a:spAutoFit/>
          </a:bodyPr>
          <a:lstStyle/>
          <a:p>
            <a:r>
              <a:rPr lang="en-US" altLang="ko-KR" spc="6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HEALTH  BENEFITS  OF  </a:t>
            </a:r>
            <a:r>
              <a:rPr lang="en-US" altLang="ko-KR" sz="2400" spc="6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AVOCADO</a:t>
            </a:r>
            <a:endParaRPr lang="ko-KR" altLang="en-US" sz="2400" spc="60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79040" y="3412058"/>
            <a:ext cx="943431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EC67122-757F-44DC-A794-5DCD4B4BB1B0}"/>
              </a:ext>
            </a:extLst>
          </p:cNvPr>
          <p:cNvSpPr/>
          <p:nvPr/>
        </p:nvSpPr>
        <p:spPr>
          <a:xfrm>
            <a:off x="8675303" y="4424902"/>
            <a:ext cx="31596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201535615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박찬종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2128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2071137" y="1462315"/>
            <a:ext cx="2535333" cy="3933370"/>
            <a:chOff x="5232400" y="1985117"/>
            <a:chExt cx="1966838" cy="3051395"/>
          </a:xfrm>
        </p:grpSpPr>
        <p:grpSp>
          <p:nvGrpSpPr>
            <p:cNvPr id="13" name="그룹 12"/>
            <p:cNvGrpSpPr/>
            <p:nvPr/>
          </p:nvGrpSpPr>
          <p:grpSpPr>
            <a:xfrm>
              <a:off x="5232400" y="2273300"/>
              <a:ext cx="1755236" cy="2491923"/>
              <a:chOff x="5232400" y="2273300"/>
              <a:chExt cx="1755236" cy="2491923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18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5073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" name="그룹 14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16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자유형 16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3" name="자유형 22"/>
            <p:cNvSpPr/>
            <p:nvPr/>
          </p:nvSpPr>
          <p:spPr>
            <a:xfrm>
              <a:off x="6095999" y="1985117"/>
              <a:ext cx="1103239" cy="3051395"/>
            </a:xfrm>
            <a:custGeom>
              <a:avLst/>
              <a:gdLst>
                <a:gd name="connsiteX0" fmla="*/ 305 w 891636"/>
                <a:gd name="connsiteY0" fmla="*/ 0 h 2491923"/>
                <a:gd name="connsiteX1" fmla="*/ 891636 w 891636"/>
                <a:gd name="connsiteY1" fmla="*/ 1592776 h 2491923"/>
                <a:gd name="connsiteX2" fmla="*/ 305 w 891636"/>
                <a:gd name="connsiteY2" fmla="*/ 2491923 h 2491923"/>
                <a:gd name="connsiteX3" fmla="*/ 0 w 891636"/>
                <a:gd name="connsiteY3" fmla="*/ 2491897 h 2491923"/>
                <a:gd name="connsiteX4" fmla="*/ 0 w 891636"/>
                <a:gd name="connsiteY4" fmla="*/ 29 h 24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36" h="2491923">
                  <a:moveTo>
                    <a:pt x="305" y="0"/>
                  </a:moveTo>
                  <a:cubicBezTo>
                    <a:pt x="608238" y="0"/>
                    <a:pt x="891636" y="904650"/>
                    <a:pt x="891636" y="1592776"/>
                  </a:cubicBezTo>
                  <a:cubicBezTo>
                    <a:pt x="891636" y="2280902"/>
                    <a:pt x="292844" y="2491923"/>
                    <a:pt x="305" y="2491923"/>
                  </a:cubicBezTo>
                  <a:lnTo>
                    <a:pt x="0" y="2491897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DFE3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3684250" y="4547158"/>
            <a:ext cx="6147309" cy="1127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가나쉬</a:t>
            </a:r>
            <a:r>
              <a:rPr lang="en-US" altLang="ko-KR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로컬 </a:t>
            </a:r>
            <a:r>
              <a:rPr lang="ko-KR" altLang="en-US" dirty="0" err="1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블로체인</a:t>
            </a:r>
            <a:r>
              <a:rPr lang="en-US" altLang="ko-KR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배포</a:t>
            </a: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배포가 되고 하우스</a:t>
            </a:r>
            <a:r>
              <a:rPr lang="en-US" altLang="ko-KR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</a:t>
            </a:r>
            <a:r>
              <a:rPr lang="en-US" altLang="ko-KR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CointoFlip</a:t>
            </a:r>
            <a:r>
              <a:rPr lang="en-US" altLang="ko-KR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)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가 생성 된다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8542455" y="481503"/>
            <a:ext cx="163859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 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실행화면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cxnSp>
        <p:nvCxnSpPr>
          <p:cNvPr id="25" name="직선 연결선 24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49D4E812-81D1-4E38-837C-0A4DB7236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049" y="1462315"/>
            <a:ext cx="4667902" cy="270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380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2071137" y="1462315"/>
            <a:ext cx="2535333" cy="3933370"/>
            <a:chOff x="5232400" y="1985117"/>
            <a:chExt cx="1966838" cy="3051395"/>
          </a:xfrm>
        </p:grpSpPr>
        <p:grpSp>
          <p:nvGrpSpPr>
            <p:cNvPr id="13" name="그룹 12"/>
            <p:cNvGrpSpPr/>
            <p:nvPr/>
          </p:nvGrpSpPr>
          <p:grpSpPr>
            <a:xfrm>
              <a:off x="5232400" y="2273300"/>
              <a:ext cx="1755236" cy="2491923"/>
              <a:chOff x="5232400" y="2273300"/>
              <a:chExt cx="1755236" cy="2491923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18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5073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" name="그룹 14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16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자유형 16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3" name="자유형 22"/>
            <p:cNvSpPr/>
            <p:nvPr/>
          </p:nvSpPr>
          <p:spPr>
            <a:xfrm>
              <a:off x="6095999" y="1985117"/>
              <a:ext cx="1103239" cy="3051395"/>
            </a:xfrm>
            <a:custGeom>
              <a:avLst/>
              <a:gdLst>
                <a:gd name="connsiteX0" fmla="*/ 305 w 891636"/>
                <a:gd name="connsiteY0" fmla="*/ 0 h 2491923"/>
                <a:gd name="connsiteX1" fmla="*/ 891636 w 891636"/>
                <a:gd name="connsiteY1" fmla="*/ 1592776 h 2491923"/>
                <a:gd name="connsiteX2" fmla="*/ 305 w 891636"/>
                <a:gd name="connsiteY2" fmla="*/ 2491923 h 2491923"/>
                <a:gd name="connsiteX3" fmla="*/ 0 w 891636"/>
                <a:gd name="connsiteY3" fmla="*/ 2491897 h 2491923"/>
                <a:gd name="connsiteX4" fmla="*/ 0 w 891636"/>
                <a:gd name="connsiteY4" fmla="*/ 29 h 24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36" h="2491923">
                  <a:moveTo>
                    <a:pt x="305" y="0"/>
                  </a:moveTo>
                  <a:cubicBezTo>
                    <a:pt x="608238" y="0"/>
                    <a:pt x="891636" y="904650"/>
                    <a:pt x="891636" y="1592776"/>
                  </a:cubicBezTo>
                  <a:cubicBezTo>
                    <a:pt x="891636" y="2280902"/>
                    <a:pt x="292844" y="2491923"/>
                    <a:pt x="305" y="2491923"/>
                  </a:cubicBezTo>
                  <a:lnTo>
                    <a:pt x="0" y="2491897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DFE3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3562405" y="4691427"/>
            <a:ext cx="6234450" cy="388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rgbClr val="000000"/>
                </a:solidFill>
                <a:latin typeface="나눔바른고딕 UltraLight" panose="020B0603020101020101" pitchFamily="50" charset="-127"/>
                <a:ea typeface="나눔스퀘어 Bold" panose="020B0600000101010101" pitchFamily="50" charset="-127"/>
              </a:rPr>
              <a:t>이더리움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스퀘어 Bold" panose="020B0600000101010101" pitchFamily="50" charset="-127"/>
              </a:rPr>
              <a:t> 지갑인 메타마스크 로그인</a:t>
            </a:r>
            <a:endParaRPr lang="ko-KR" altLang="en-US" sz="1400" dirty="0"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8542455" y="481503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 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실행화면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그림 26">
            <a:extLst>
              <a:ext uri="{FF2B5EF4-FFF2-40B4-BE49-F238E27FC236}">
                <a16:creationId xmlns:a16="http://schemas.microsoft.com/office/drawing/2014/main" id="{D0BDB9D1-1084-4A28-A032-42A6489C4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467" y="953080"/>
            <a:ext cx="2152417" cy="3466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463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2071137" y="1462315"/>
            <a:ext cx="2535333" cy="3933370"/>
            <a:chOff x="5232400" y="1985117"/>
            <a:chExt cx="1966838" cy="3051395"/>
          </a:xfrm>
        </p:grpSpPr>
        <p:grpSp>
          <p:nvGrpSpPr>
            <p:cNvPr id="13" name="그룹 12"/>
            <p:cNvGrpSpPr/>
            <p:nvPr/>
          </p:nvGrpSpPr>
          <p:grpSpPr>
            <a:xfrm>
              <a:off x="5232400" y="2273300"/>
              <a:ext cx="1755236" cy="2491923"/>
              <a:chOff x="5232400" y="2273300"/>
              <a:chExt cx="1755236" cy="2491923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18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5073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" name="그룹 14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16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자유형 16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3" name="자유형 22"/>
            <p:cNvSpPr/>
            <p:nvPr/>
          </p:nvSpPr>
          <p:spPr>
            <a:xfrm>
              <a:off x="6095999" y="1985117"/>
              <a:ext cx="1103239" cy="3051395"/>
            </a:xfrm>
            <a:custGeom>
              <a:avLst/>
              <a:gdLst>
                <a:gd name="connsiteX0" fmla="*/ 305 w 891636"/>
                <a:gd name="connsiteY0" fmla="*/ 0 h 2491923"/>
                <a:gd name="connsiteX1" fmla="*/ 891636 w 891636"/>
                <a:gd name="connsiteY1" fmla="*/ 1592776 h 2491923"/>
                <a:gd name="connsiteX2" fmla="*/ 305 w 891636"/>
                <a:gd name="connsiteY2" fmla="*/ 2491923 h 2491923"/>
                <a:gd name="connsiteX3" fmla="*/ 0 w 891636"/>
                <a:gd name="connsiteY3" fmla="*/ 2491897 h 2491923"/>
                <a:gd name="connsiteX4" fmla="*/ 0 w 891636"/>
                <a:gd name="connsiteY4" fmla="*/ 29 h 24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36" h="2491923">
                  <a:moveTo>
                    <a:pt x="305" y="0"/>
                  </a:moveTo>
                  <a:cubicBezTo>
                    <a:pt x="608238" y="0"/>
                    <a:pt x="891636" y="904650"/>
                    <a:pt x="891636" y="1592776"/>
                  </a:cubicBezTo>
                  <a:cubicBezTo>
                    <a:pt x="891636" y="2280902"/>
                    <a:pt x="292844" y="2491923"/>
                    <a:pt x="305" y="2491923"/>
                  </a:cubicBezTo>
                  <a:lnTo>
                    <a:pt x="0" y="2491897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DFE3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3227250" y="4866637"/>
            <a:ext cx="6234450" cy="388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실행된 </a:t>
            </a: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웹화면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en-US" altLang="ko-KR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–</a:t>
            </a:r>
            <a:r>
              <a:rPr lang="en-US" altLang="ko-KR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dapp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에서 메타 마스크 접근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8542455" y="481503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 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실행화면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ED098F93-AA9C-45F0-AC6A-8877A04E85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250" y="1253092"/>
            <a:ext cx="6747829" cy="3132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1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2071137" y="1462315"/>
            <a:ext cx="2535333" cy="3933370"/>
            <a:chOff x="5232400" y="1985117"/>
            <a:chExt cx="1966838" cy="3051395"/>
          </a:xfrm>
        </p:grpSpPr>
        <p:grpSp>
          <p:nvGrpSpPr>
            <p:cNvPr id="13" name="그룹 12"/>
            <p:cNvGrpSpPr/>
            <p:nvPr/>
          </p:nvGrpSpPr>
          <p:grpSpPr>
            <a:xfrm>
              <a:off x="5232400" y="2273300"/>
              <a:ext cx="1755236" cy="2491923"/>
              <a:chOff x="5232400" y="2273300"/>
              <a:chExt cx="1755236" cy="2491923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18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5073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" name="그룹 14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16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자유형 16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3" name="자유형 22"/>
            <p:cNvSpPr/>
            <p:nvPr/>
          </p:nvSpPr>
          <p:spPr>
            <a:xfrm>
              <a:off x="6095999" y="1985117"/>
              <a:ext cx="1103239" cy="3051395"/>
            </a:xfrm>
            <a:custGeom>
              <a:avLst/>
              <a:gdLst>
                <a:gd name="connsiteX0" fmla="*/ 305 w 891636"/>
                <a:gd name="connsiteY0" fmla="*/ 0 h 2491923"/>
                <a:gd name="connsiteX1" fmla="*/ 891636 w 891636"/>
                <a:gd name="connsiteY1" fmla="*/ 1592776 h 2491923"/>
                <a:gd name="connsiteX2" fmla="*/ 305 w 891636"/>
                <a:gd name="connsiteY2" fmla="*/ 2491923 h 2491923"/>
                <a:gd name="connsiteX3" fmla="*/ 0 w 891636"/>
                <a:gd name="connsiteY3" fmla="*/ 2491897 h 2491923"/>
                <a:gd name="connsiteX4" fmla="*/ 0 w 891636"/>
                <a:gd name="connsiteY4" fmla="*/ 29 h 24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36" h="2491923">
                  <a:moveTo>
                    <a:pt x="305" y="0"/>
                  </a:moveTo>
                  <a:cubicBezTo>
                    <a:pt x="608238" y="0"/>
                    <a:pt x="891636" y="904650"/>
                    <a:pt x="891636" y="1592776"/>
                  </a:cubicBezTo>
                  <a:cubicBezTo>
                    <a:pt x="891636" y="2280902"/>
                    <a:pt x="292844" y="2491923"/>
                    <a:pt x="305" y="2491923"/>
                  </a:cubicBezTo>
                  <a:lnTo>
                    <a:pt x="0" y="2491897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DFE3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3363858" y="4731533"/>
            <a:ext cx="6234450" cy="388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이더리움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베팅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8542455" y="481503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 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실행화면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5" name="직선 연결선 24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E07294BC-CEDA-41F9-A375-1E943BE0EC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858" y="1416350"/>
            <a:ext cx="6096000" cy="308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502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5232400" y="2273300"/>
            <a:ext cx="1755236" cy="2491923"/>
            <a:chOff x="5232400" y="2273300"/>
            <a:chExt cx="1755236" cy="2491923"/>
          </a:xfrm>
        </p:grpSpPr>
        <p:grpSp>
          <p:nvGrpSpPr>
            <p:cNvPr id="4" name="그룹 3"/>
            <p:cNvGrpSpPr/>
            <p:nvPr/>
          </p:nvGrpSpPr>
          <p:grpSpPr>
            <a:xfrm>
              <a:off x="5232400" y="2273300"/>
              <a:ext cx="1755236" cy="2491923"/>
              <a:chOff x="5194300" y="2273300"/>
              <a:chExt cx="1625600" cy="2463800"/>
            </a:xfrm>
          </p:grpSpPr>
          <p:sp>
            <p:nvSpPr>
              <p:cNvPr id="8" name="타원 8"/>
              <p:cNvSpPr/>
              <p:nvPr/>
            </p:nvSpPr>
            <p:spPr>
              <a:xfrm>
                <a:off x="5194300" y="2273300"/>
                <a:ext cx="1625600" cy="2463800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3D58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5299042" y="2372691"/>
                <a:ext cx="1416115" cy="2265017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DEDA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타원 8"/>
              <p:cNvSpPr/>
              <p:nvPr/>
            </p:nvSpPr>
            <p:spPr>
              <a:xfrm>
                <a:off x="5427092" y="2545243"/>
                <a:ext cx="1200349" cy="1919909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F4EDA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" name="그룹 4"/>
            <p:cNvGrpSpPr/>
            <p:nvPr/>
          </p:nvGrpSpPr>
          <p:grpSpPr>
            <a:xfrm>
              <a:off x="5736228" y="3071865"/>
              <a:ext cx="747578" cy="894787"/>
              <a:chOff x="7139122" y="3255128"/>
              <a:chExt cx="631554" cy="755916"/>
            </a:xfrm>
            <a:solidFill>
              <a:srgbClr val="A44202"/>
            </a:solidFill>
          </p:grpSpPr>
          <p:sp>
            <p:nvSpPr>
              <p:cNvPr id="6" name="타원 8"/>
              <p:cNvSpPr/>
              <p:nvPr/>
            </p:nvSpPr>
            <p:spPr>
              <a:xfrm>
                <a:off x="7139122" y="3255128"/>
                <a:ext cx="631554" cy="755916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529167" y="0"/>
                      <a:pt x="800100" y="0"/>
                    </a:cubicBezTo>
                    <a:cubicBezTo>
                      <a:pt x="10710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자유형 6"/>
              <p:cNvSpPr/>
              <p:nvPr/>
            </p:nvSpPr>
            <p:spPr>
              <a:xfrm>
                <a:off x="7139122" y="3261300"/>
                <a:ext cx="421578" cy="749744"/>
              </a:xfrm>
              <a:custGeom>
                <a:avLst/>
                <a:gdLst>
                  <a:gd name="connsiteX0" fmla="*/ 288797 w 421578"/>
                  <a:gd name="connsiteY0" fmla="*/ 0 h 749744"/>
                  <a:gd name="connsiteX1" fmla="*/ 313895 w 421578"/>
                  <a:gd name="connsiteY1" fmla="*/ 44585 h 749744"/>
                  <a:gd name="connsiteX2" fmla="*/ 421578 w 421578"/>
                  <a:gd name="connsiteY2" fmla="*/ 498778 h 749744"/>
                  <a:gd name="connsiteX3" fmla="*/ 407953 w 421578"/>
                  <a:gd name="connsiteY3" fmla="*/ 665046 h 749744"/>
                  <a:gd name="connsiteX4" fmla="*/ 389273 w 421578"/>
                  <a:gd name="connsiteY4" fmla="*/ 739699 h 749744"/>
                  <a:gd name="connsiteX5" fmla="*/ 354845 w 421578"/>
                  <a:gd name="connsiteY5" fmla="*/ 746586 h 749744"/>
                  <a:gd name="connsiteX6" fmla="*/ 310843 w 421578"/>
                  <a:gd name="connsiteY6" fmla="*/ 749744 h 749744"/>
                  <a:gd name="connsiteX7" fmla="*/ 0 w 421578"/>
                  <a:gd name="connsiteY7" fmla="*/ 476991 h 749744"/>
                  <a:gd name="connsiteX8" fmla="*/ 267266 w 421578"/>
                  <a:gd name="connsiteY8" fmla="*/ 6027 h 749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578" h="749744">
                    <a:moveTo>
                      <a:pt x="288797" y="0"/>
                    </a:moveTo>
                    <a:lnTo>
                      <a:pt x="313895" y="44585"/>
                    </a:lnTo>
                    <a:cubicBezTo>
                      <a:pt x="382780" y="181113"/>
                      <a:pt x="421578" y="335415"/>
                      <a:pt x="421578" y="498778"/>
                    </a:cubicBezTo>
                    <a:cubicBezTo>
                      <a:pt x="421578" y="555411"/>
                      <a:pt x="416916" y="610955"/>
                      <a:pt x="407953" y="665046"/>
                    </a:cubicBezTo>
                    <a:lnTo>
                      <a:pt x="389273" y="739699"/>
                    </a:lnTo>
                    <a:lnTo>
                      <a:pt x="354845" y="746586"/>
                    </a:lnTo>
                    <a:cubicBezTo>
                      <a:pt x="338880" y="748744"/>
                      <a:pt x="324001" y="749744"/>
                      <a:pt x="310843" y="749744"/>
                    </a:cubicBezTo>
                    <a:cubicBezTo>
                      <a:pt x="205584" y="749744"/>
                      <a:pt x="0" y="685732"/>
                      <a:pt x="0" y="476991"/>
                    </a:cubicBezTo>
                    <a:cubicBezTo>
                      <a:pt x="0" y="294343"/>
                      <a:pt x="157401" y="61407"/>
                      <a:pt x="267266" y="6027"/>
                    </a:cubicBezTo>
                    <a:close/>
                  </a:path>
                </a:pathLst>
              </a:custGeom>
              <a:solidFill>
                <a:srgbClr val="72220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" name="그룹 11"/>
          <p:cNvGrpSpPr/>
          <p:nvPr/>
        </p:nvGrpSpPr>
        <p:grpSpPr>
          <a:xfrm>
            <a:off x="2622568" y="2273296"/>
            <a:ext cx="1755236" cy="2491923"/>
            <a:chOff x="5194300" y="2273300"/>
            <a:chExt cx="1625600" cy="2463800"/>
          </a:xfrm>
        </p:grpSpPr>
        <p:sp>
          <p:nvSpPr>
            <p:cNvPr id="19" name="타원 8"/>
            <p:cNvSpPr/>
            <p:nvPr/>
          </p:nvSpPr>
          <p:spPr>
            <a:xfrm>
              <a:off x="5194300" y="2273300"/>
              <a:ext cx="1625600" cy="2463800"/>
            </a:xfrm>
            <a:custGeom>
              <a:avLst/>
              <a:gdLst>
                <a:gd name="connsiteX0" fmla="*/ 0 w 1473200"/>
                <a:gd name="connsiteY0" fmla="*/ 1231900 h 2463800"/>
                <a:gd name="connsiteX1" fmla="*/ 736600 w 1473200"/>
                <a:gd name="connsiteY1" fmla="*/ 0 h 2463800"/>
                <a:gd name="connsiteX2" fmla="*/ 1473200 w 1473200"/>
                <a:gd name="connsiteY2" fmla="*/ 1231900 h 2463800"/>
                <a:gd name="connsiteX3" fmla="*/ 736600 w 1473200"/>
                <a:gd name="connsiteY3" fmla="*/ 2463800 h 2463800"/>
                <a:gd name="connsiteX4" fmla="*/ 0 w 1473200"/>
                <a:gd name="connsiteY4" fmla="*/ 1231900 h 2463800"/>
                <a:gd name="connsiteX0" fmla="*/ 0 w 1536700"/>
                <a:gd name="connsiteY0" fmla="*/ 1578527 h 2475049"/>
                <a:gd name="connsiteX1" fmla="*/ 800100 w 1536700"/>
                <a:gd name="connsiteY1" fmla="*/ 3727 h 2475049"/>
                <a:gd name="connsiteX2" fmla="*/ 1536700 w 1536700"/>
                <a:gd name="connsiteY2" fmla="*/ 1235627 h 2475049"/>
                <a:gd name="connsiteX3" fmla="*/ 800100 w 1536700"/>
                <a:gd name="connsiteY3" fmla="*/ 2467527 h 2475049"/>
                <a:gd name="connsiteX4" fmla="*/ 0 w 1536700"/>
                <a:gd name="connsiteY4" fmla="*/ 1578527 h 2475049"/>
                <a:gd name="connsiteX0" fmla="*/ 0 w 1638300"/>
                <a:gd name="connsiteY0" fmla="*/ 1574860 h 2464162"/>
                <a:gd name="connsiteX1" fmla="*/ 800100 w 1638300"/>
                <a:gd name="connsiteY1" fmla="*/ 60 h 2464162"/>
                <a:gd name="connsiteX2" fmla="*/ 1638300 w 1638300"/>
                <a:gd name="connsiteY2" fmla="*/ 1625660 h 2464162"/>
                <a:gd name="connsiteX3" fmla="*/ 800100 w 1638300"/>
                <a:gd name="connsiteY3" fmla="*/ 2463860 h 2464162"/>
                <a:gd name="connsiteX4" fmla="*/ 0 w 1638300"/>
                <a:gd name="connsiteY4" fmla="*/ 1574860 h 2464162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5150 h 2464219"/>
                <a:gd name="connsiteX1" fmla="*/ 800100 w 1587500"/>
                <a:gd name="connsiteY1" fmla="*/ 350 h 2464219"/>
                <a:gd name="connsiteX2" fmla="*/ 1587500 w 1587500"/>
                <a:gd name="connsiteY2" fmla="*/ 1600550 h 2464219"/>
                <a:gd name="connsiteX3" fmla="*/ 800100 w 1587500"/>
                <a:gd name="connsiteY3" fmla="*/ 2464150 h 2464219"/>
                <a:gd name="connsiteX4" fmla="*/ 0 w 1587500"/>
                <a:gd name="connsiteY4" fmla="*/ 1575150 h 2464219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4857 h 2463926"/>
                <a:gd name="connsiteX1" fmla="*/ 800100 w 1587500"/>
                <a:gd name="connsiteY1" fmla="*/ 57 h 2463926"/>
                <a:gd name="connsiteX2" fmla="*/ 1587500 w 1587500"/>
                <a:gd name="connsiteY2" fmla="*/ 1600257 h 2463926"/>
                <a:gd name="connsiteX3" fmla="*/ 800100 w 1587500"/>
                <a:gd name="connsiteY3" fmla="*/ 2463857 h 2463926"/>
                <a:gd name="connsiteX4" fmla="*/ 0 w 1587500"/>
                <a:gd name="connsiteY4" fmla="*/ 1574857 h 2463926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5600" h="2463800">
                  <a:moveTo>
                    <a:pt x="0" y="1574800"/>
                  </a:moveTo>
                  <a:cubicBezTo>
                    <a:pt x="0" y="894440"/>
                    <a:pt x="237067" y="0"/>
                    <a:pt x="800100" y="0"/>
                  </a:cubicBezTo>
                  <a:cubicBezTo>
                    <a:pt x="1363133" y="0"/>
                    <a:pt x="1625600" y="894440"/>
                    <a:pt x="1625600" y="1574800"/>
                  </a:cubicBezTo>
                  <a:cubicBezTo>
                    <a:pt x="1625600" y="2255160"/>
                    <a:pt x="1071033" y="2463800"/>
                    <a:pt x="800100" y="2463800"/>
                  </a:cubicBezTo>
                  <a:cubicBezTo>
                    <a:pt x="529167" y="2463800"/>
                    <a:pt x="0" y="2255160"/>
                    <a:pt x="0" y="1574800"/>
                  </a:cubicBezTo>
                  <a:close/>
                </a:path>
              </a:pathLst>
            </a:custGeom>
            <a:solidFill>
              <a:srgbClr val="3D58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8"/>
            <p:cNvSpPr/>
            <p:nvPr/>
          </p:nvSpPr>
          <p:spPr>
            <a:xfrm>
              <a:off x="5299042" y="2372691"/>
              <a:ext cx="1416115" cy="2265017"/>
            </a:xfrm>
            <a:custGeom>
              <a:avLst/>
              <a:gdLst>
                <a:gd name="connsiteX0" fmla="*/ 0 w 1473200"/>
                <a:gd name="connsiteY0" fmla="*/ 1231900 h 2463800"/>
                <a:gd name="connsiteX1" fmla="*/ 736600 w 1473200"/>
                <a:gd name="connsiteY1" fmla="*/ 0 h 2463800"/>
                <a:gd name="connsiteX2" fmla="*/ 1473200 w 1473200"/>
                <a:gd name="connsiteY2" fmla="*/ 1231900 h 2463800"/>
                <a:gd name="connsiteX3" fmla="*/ 736600 w 1473200"/>
                <a:gd name="connsiteY3" fmla="*/ 2463800 h 2463800"/>
                <a:gd name="connsiteX4" fmla="*/ 0 w 1473200"/>
                <a:gd name="connsiteY4" fmla="*/ 1231900 h 2463800"/>
                <a:gd name="connsiteX0" fmla="*/ 0 w 1536700"/>
                <a:gd name="connsiteY0" fmla="*/ 1578527 h 2475049"/>
                <a:gd name="connsiteX1" fmla="*/ 800100 w 1536700"/>
                <a:gd name="connsiteY1" fmla="*/ 3727 h 2475049"/>
                <a:gd name="connsiteX2" fmla="*/ 1536700 w 1536700"/>
                <a:gd name="connsiteY2" fmla="*/ 1235627 h 2475049"/>
                <a:gd name="connsiteX3" fmla="*/ 800100 w 1536700"/>
                <a:gd name="connsiteY3" fmla="*/ 2467527 h 2475049"/>
                <a:gd name="connsiteX4" fmla="*/ 0 w 1536700"/>
                <a:gd name="connsiteY4" fmla="*/ 1578527 h 2475049"/>
                <a:gd name="connsiteX0" fmla="*/ 0 w 1638300"/>
                <a:gd name="connsiteY0" fmla="*/ 1574860 h 2464162"/>
                <a:gd name="connsiteX1" fmla="*/ 800100 w 1638300"/>
                <a:gd name="connsiteY1" fmla="*/ 60 h 2464162"/>
                <a:gd name="connsiteX2" fmla="*/ 1638300 w 1638300"/>
                <a:gd name="connsiteY2" fmla="*/ 1625660 h 2464162"/>
                <a:gd name="connsiteX3" fmla="*/ 800100 w 1638300"/>
                <a:gd name="connsiteY3" fmla="*/ 2463860 h 2464162"/>
                <a:gd name="connsiteX4" fmla="*/ 0 w 1638300"/>
                <a:gd name="connsiteY4" fmla="*/ 1574860 h 2464162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5150 h 2464219"/>
                <a:gd name="connsiteX1" fmla="*/ 800100 w 1587500"/>
                <a:gd name="connsiteY1" fmla="*/ 350 h 2464219"/>
                <a:gd name="connsiteX2" fmla="*/ 1587500 w 1587500"/>
                <a:gd name="connsiteY2" fmla="*/ 1600550 h 2464219"/>
                <a:gd name="connsiteX3" fmla="*/ 800100 w 1587500"/>
                <a:gd name="connsiteY3" fmla="*/ 2464150 h 2464219"/>
                <a:gd name="connsiteX4" fmla="*/ 0 w 1587500"/>
                <a:gd name="connsiteY4" fmla="*/ 1575150 h 2464219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4857 h 2463926"/>
                <a:gd name="connsiteX1" fmla="*/ 800100 w 1587500"/>
                <a:gd name="connsiteY1" fmla="*/ 57 h 2463926"/>
                <a:gd name="connsiteX2" fmla="*/ 1587500 w 1587500"/>
                <a:gd name="connsiteY2" fmla="*/ 1600257 h 2463926"/>
                <a:gd name="connsiteX3" fmla="*/ 800100 w 1587500"/>
                <a:gd name="connsiteY3" fmla="*/ 2463857 h 2463926"/>
                <a:gd name="connsiteX4" fmla="*/ 0 w 1587500"/>
                <a:gd name="connsiteY4" fmla="*/ 1574857 h 2463926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5600" h="2463800">
                  <a:moveTo>
                    <a:pt x="0" y="1574800"/>
                  </a:moveTo>
                  <a:cubicBezTo>
                    <a:pt x="0" y="894440"/>
                    <a:pt x="237067" y="0"/>
                    <a:pt x="800100" y="0"/>
                  </a:cubicBezTo>
                  <a:cubicBezTo>
                    <a:pt x="1363133" y="0"/>
                    <a:pt x="1625600" y="894440"/>
                    <a:pt x="1625600" y="1574800"/>
                  </a:cubicBezTo>
                  <a:cubicBezTo>
                    <a:pt x="1625600" y="2255160"/>
                    <a:pt x="1071033" y="2463800"/>
                    <a:pt x="800100" y="2463800"/>
                  </a:cubicBezTo>
                  <a:cubicBezTo>
                    <a:pt x="529167" y="2463800"/>
                    <a:pt x="0" y="2255160"/>
                    <a:pt x="0" y="1574800"/>
                  </a:cubicBezTo>
                  <a:close/>
                </a:path>
              </a:pathLst>
            </a:custGeom>
            <a:solidFill>
              <a:srgbClr val="DEDA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8"/>
            <p:cNvSpPr/>
            <p:nvPr/>
          </p:nvSpPr>
          <p:spPr>
            <a:xfrm>
              <a:off x="5427092" y="2545243"/>
              <a:ext cx="1200349" cy="1919909"/>
            </a:xfrm>
            <a:custGeom>
              <a:avLst/>
              <a:gdLst>
                <a:gd name="connsiteX0" fmla="*/ 0 w 1473200"/>
                <a:gd name="connsiteY0" fmla="*/ 1231900 h 2463800"/>
                <a:gd name="connsiteX1" fmla="*/ 736600 w 1473200"/>
                <a:gd name="connsiteY1" fmla="*/ 0 h 2463800"/>
                <a:gd name="connsiteX2" fmla="*/ 1473200 w 1473200"/>
                <a:gd name="connsiteY2" fmla="*/ 1231900 h 2463800"/>
                <a:gd name="connsiteX3" fmla="*/ 736600 w 1473200"/>
                <a:gd name="connsiteY3" fmla="*/ 2463800 h 2463800"/>
                <a:gd name="connsiteX4" fmla="*/ 0 w 1473200"/>
                <a:gd name="connsiteY4" fmla="*/ 1231900 h 2463800"/>
                <a:gd name="connsiteX0" fmla="*/ 0 w 1536700"/>
                <a:gd name="connsiteY0" fmla="*/ 1578527 h 2475049"/>
                <a:gd name="connsiteX1" fmla="*/ 800100 w 1536700"/>
                <a:gd name="connsiteY1" fmla="*/ 3727 h 2475049"/>
                <a:gd name="connsiteX2" fmla="*/ 1536700 w 1536700"/>
                <a:gd name="connsiteY2" fmla="*/ 1235627 h 2475049"/>
                <a:gd name="connsiteX3" fmla="*/ 800100 w 1536700"/>
                <a:gd name="connsiteY3" fmla="*/ 2467527 h 2475049"/>
                <a:gd name="connsiteX4" fmla="*/ 0 w 1536700"/>
                <a:gd name="connsiteY4" fmla="*/ 1578527 h 2475049"/>
                <a:gd name="connsiteX0" fmla="*/ 0 w 1638300"/>
                <a:gd name="connsiteY0" fmla="*/ 1574860 h 2464162"/>
                <a:gd name="connsiteX1" fmla="*/ 800100 w 1638300"/>
                <a:gd name="connsiteY1" fmla="*/ 60 h 2464162"/>
                <a:gd name="connsiteX2" fmla="*/ 1638300 w 1638300"/>
                <a:gd name="connsiteY2" fmla="*/ 1625660 h 2464162"/>
                <a:gd name="connsiteX3" fmla="*/ 800100 w 1638300"/>
                <a:gd name="connsiteY3" fmla="*/ 2463860 h 2464162"/>
                <a:gd name="connsiteX4" fmla="*/ 0 w 1638300"/>
                <a:gd name="connsiteY4" fmla="*/ 1574860 h 2464162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5150 h 2464219"/>
                <a:gd name="connsiteX1" fmla="*/ 800100 w 1587500"/>
                <a:gd name="connsiteY1" fmla="*/ 350 h 2464219"/>
                <a:gd name="connsiteX2" fmla="*/ 1587500 w 1587500"/>
                <a:gd name="connsiteY2" fmla="*/ 1600550 h 2464219"/>
                <a:gd name="connsiteX3" fmla="*/ 800100 w 1587500"/>
                <a:gd name="connsiteY3" fmla="*/ 2464150 h 2464219"/>
                <a:gd name="connsiteX4" fmla="*/ 0 w 1587500"/>
                <a:gd name="connsiteY4" fmla="*/ 1575150 h 2464219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4857 h 2463926"/>
                <a:gd name="connsiteX1" fmla="*/ 800100 w 1587500"/>
                <a:gd name="connsiteY1" fmla="*/ 57 h 2463926"/>
                <a:gd name="connsiteX2" fmla="*/ 1587500 w 1587500"/>
                <a:gd name="connsiteY2" fmla="*/ 1600257 h 2463926"/>
                <a:gd name="connsiteX3" fmla="*/ 800100 w 1587500"/>
                <a:gd name="connsiteY3" fmla="*/ 2463857 h 2463926"/>
                <a:gd name="connsiteX4" fmla="*/ 0 w 1587500"/>
                <a:gd name="connsiteY4" fmla="*/ 1574857 h 2463926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5600" h="2463800">
                  <a:moveTo>
                    <a:pt x="0" y="1574800"/>
                  </a:moveTo>
                  <a:cubicBezTo>
                    <a:pt x="0" y="894440"/>
                    <a:pt x="237067" y="0"/>
                    <a:pt x="800100" y="0"/>
                  </a:cubicBezTo>
                  <a:cubicBezTo>
                    <a:pt x="1363133" y="0"/>
                    <a:pt x="1625600" y="894440"/>
                    <a:pt x="1625600" y="1574800"/>
                  </a:cubicBezTo>
                  <a:cubicBezTo>
                    <a:pt x="1625600" y="2255160"/>
                    <a:pt x="1071033" y="2463800"/>
                    <a:pt x="800100" y="2463800"/>
                  </a:cubicBezTo>
                  <a:cubicBezTo>
                    <a:pt x="529167" y="2463800"/>
                    <a:pt x="0" y="2255160"/>
                    <a:pt x="0" y="1574800"/>
                  </a:cubicBezTo>
                  <a:close/>
                </a:path>
              </a:pathLst>
            </a:custGeom>
            <a:solidFill>
              <a:srgbClr val="F4E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3126396" y="3071861"/>
            <a:ext cx="747578" cy="894787"/>
            <a:chOff x="7139122" y="3255128"/>
            <a:chExt cx="631554" cy="755916"/>
          </a:xfrm>
          <a:solidFill>
            <a:srgbClr val="A44202"/>
          </a:solidFill>
        </p:grpSpPr>
        <p:sp>
          <p:nvSpPr>
            <p:cNvPr id="17" name="타원 8"/>
            <p:cNvSpPr/>
            <p:nvPr/>
          </p:nvSpPr>
          <p:spPr>
            <a:xfrm>
              <a:off x="7139122" y="3255128"/>
              <a:ext cx="631554" cy="755916"/>
            </a:xfrm>
            <a:custGeom>
              <a:avLst/>
              <a:gdLst>
                <a:gd name="connsiteX0" fmla="*/ 0 w 1473200"/>
                <a:gd name="connsiteY0" fmla="*/ 1231900 h 2463800"/>
                <a:gd name="connsiteX1" fmla="*/ 736600 w 1473200"/>
                <a:gd name="connsiteY1" fmla="*/ 0 h 2463800"/>
                <a:gd name="connsiteX2" fmla="*/ 1473200 w 1473200"/>
                <a:gd name="connsiteY2" fmla="*/ 1231900 h 2463800"/>
                <a:gd name="connsiteX3" fmla="*/ 736600 w 1473200"/>
                <a:gd name="connsiteY3" fmla="*/ 2463800 h 2463800"/>
                <a:gd name="connsiteX4" fmla="*/ 0 w 1473200"/>
                <a:gd name="connsiteY4" fmla="*/ 1231900 h 2463800"/>
                <a:gd name="connsiteX0" fmla="*/ 0 w 1536700"/>
                <a:gd name="connsiteY0" fmla="*/ 1578527 h 2475049"/>
                <a:gd name="connsiteX1" fmla="*/ 800100 w 1536700"/>
                <a:gd name="connsiteY1" fmla="*/ 3727 h 2475049"/>
                <a:gd name="connsiteX2" fmla="*/ 1536700 w 1536700"/>
                <a:gd name="connsiteY2" fmla="*/ 1235627 h 2475049"/>
                <a:gd name="connsiteX3" fmla="*/ 800100 w 1536700"/>
                <a:gd name="connsiteY3" fmla="*/ 2467527 h 2475049"/>
                <a:gd name="connsiteX4" fmla="*/ 0 w 1536700"/>
                <a:gd name="connsiteY4" fmla="*/ 1578527 h 2475049"/>
                <a:gd name="connsiteX0" fmla="*/ 0 w 1638300"/>
                <a:gd name="connsiteY0" fmla="*/ 1574860 h 2464162"/>
                <a:gd name="connsiteX1" fmla="*/ 800100 w 1638300"/>
                <a:gd name="connsiteY1" fmla="*/ 60 h 2464162"/>
                <a:gd name="connsiteX2" fmla="*/ 1638300 w 1638300"/>
                <a:gd name="connsiteY2" fmla="*/ 1625660 h 2464162"/>
                <a:gd name="connsiteX3" fmla="*/ 800100 w 1638300"/>
                <a:gd name="connsiteY3" fmla="*/ 2463860 h 2464162"/>
                <a:gd name="connsiteX4" fmla="*/ 0 w 1638300"/>
                <a:gd name="connsiteY4" fmla="*/ 1574860 h 2464162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5150 h 2464219"/>
                <a:gd name="connsiteX1" fmla="*/ 800100 w 1587500"/>
                <a:gd name="connsiteY1" fmla="*/ 350 h 2464219"/>
                <a:gd name="connsiteX2" fmla="*/ 1587500 w 1587500"/>
                <a:gd name="connsiteY2" fmla="*/ 1600550 h 2464219"/>
                <a:gd name="connsiteX3" fmla="*/ 800100 w 1587500"/>
                <a:gd name="connsiteY3" fmla="*/ 2464150 h 2464219"/>
                <a:gd name="connsiteX4" fmla="*/ 0 w 1587500"/>
                <a:gd name="connsiteY4" fmla="*/ 1575150 h 2464219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4857 h 2463926"/>
                <a:gd name="connsiteX1" fmla="*/ 800100 w 1587500"/>
                <a:gd name="connsiteY1" fmla="*/ 57 h 2463926"/>
                <a:gd name="connsiteX2" fmla="*/ 1587500 w 1587500"/>
                <a:gd name="connsiteY2" fmla="*/ 1600257 h 2463926"/>
                <a:gd name="connsiteX3" fmla="*/ 800100 w 1587500"/>
                <a:gd name="connsiteY3" fmla="*/ 2463857 h 2463926"/>
                <a:gd name="connsiteX4" fmla="*/ 0 w 1587500"/>
                <a:gd name="connsiteY4" fmla="*/ 1574857 h 2463926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5600" h="2463800">
                  <a:moveTo>
                    <a:pt x="0" y="1574800"/>
                  </a:moveTo>
                  <a:cubicBezTo>
                    <a:pt x="0" y="894440"/>
                    <a:pt x="529167" y="0"/>
                    <a:pt x="800100" y="0"/>
                  </a:cubicBezTo>
                  <a:cubicBezTo>
                    <a:pt x="1071033" y="0"/>
                    <a:pt x="1625600" y="894440"/>
                    <a:pt x="1625600" y="1574800"/>
                  </a:cubicBezTo>
                  <a:cubicBezTo>
                    <a:pt x="1625600" y="2255160"/>
                    <a:pt x="1071033" y="2463800"/>
                    <a:pt x="800100" y="2463800"/>
                  </a:cubicBezTo>
                  <a:cubicBezTo>
                    <a:pt x="529167" y="2463800"/>
                    <a:pt x="0" y="2255160"/>
                    <a:pt x="0" y="1574800"/>
                  </a:cubicBezTo>
                  <a:close/>
                </a:path>
              </a:pathLst>
            </a:custGeom>
            <a:solidFill>
              <a:srgbClr val="D5CF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자유형 17"/>
            <p:cNvSpPr/>
            <p:nvPr/>
          </p:nvSpPr>
          <p:spPr>
            <a:xfrm>
              <a:off x="7139122" y="3261300"/>
              <a:ext cx="421578" cy="749744"/>
            </a:xfrm>
            <a:custGeom>
              <a:avLst/>
              <a:gdLst>
                <a:gd name="connsiteX0" fmla="*/ 288797 w 421578"/>
                <a:gd name="connsiteY0" fmla="*/ 0 h 749744"/>
                <a:gd name="connsiteX1" fmla="*/ 313895 w 421578"/>
                <a:gd name="connsiteY1" fmla="*/ 44585 h 749744"/>
                <a:gd name="connsiteX2" fmla="*/ 421578 w 421578"/>
                <a:gd name="connsiteY2" fmla="*/ 498778 h 749744"/>
                <a:gd name="connsiteX3" fmla="*/ 407953 w 421578"/>
                <a:gd name="connsiteY3" fmla="*/ 665046 h 749744"/>
                <a:gd name="connsiteX4" fmla="*/ 389273 w 421578"/>
                <a:gd name="connsiteY4" fmla="*/ 739699 h 749744"/>
                <a:gd name="connsiteX5" fmla="*/ 354845 w 421578"/>
                <a:gd name="connsiteY5" fmla="*/ 746586 h 749744"/>
                <a:gd name="connsiteX6" fmla="*/ 310843 w 421578"/>
                <a:gd name="connsiteY6" fmla="*/ 749744 h 749744"/>
                <a:gd name="connsiteX7" fmla="*/ 0 w 421578"/>
                <a:gd name="connsiteY7" fmla="*/ 476991 h 749744"/>
                <a:gd name="connsiteX8" fmla="*/ 267266 w 421578"/>
                <a:gd name="connsiteY8" fmla="*/ 6027 h 749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1578" h="749744">
                  <a:moveTo>
                    <a:pt x="288797" y="0"/>
                  </a:moveTo>
                  <a:lnTo>
                    <a:pt x="313895" y="44585"/>
                  </a:lnTo>
                  <a:cubicBezTo>
                    <a:pt x="382780" y="181113"/>
                    <a:pt x="421578" y="335415"/>
                    <a:pt x="421578" y="498778"/>
                  </a:cubicBezTo>
                  <a:cubicBezTo>
                    <a:pt x="421578" y="555411"/>
                    <a:pt x="416916" y="610955"/>
                    <a:pt x="407953" y="665046"/>
                  </a:cubicBezTo>
                  <a:lnTo>
                    <a:pt x="389273" y="739699"/>
                  </a:lnTo>
                  <a:lnTo>
                    <a:pt x="354845" y="746586"/>
                  </a:lnTo>
                  <a:cubicBezTo>
                    <a:pt x="338880" y="748744"/>
                    <a:pt x="324001" y="749744"/>
                    <a:pt x="310843" y="749744"/>
                  </a:cubicBezTo>
                  <a:cubicBezTo>
                    <a:pt x="205584" y="749744"/>
                    <a:pt x="0" y="685732"/>
                    <a:pt x="0" y="476991"/>
                  </a:cubicBezTo>
                  <a:cubicBezTo>
                    <a:pt x="0" y="294343"/>
                    <a:pt x="157401" y="61407"/>
                    <a:pt x="267266" y="6027"/>
                  </a:cubicBezTo>
                  <a:close/>
                </a:path>
              </a:pathLst>
            </a:custGeom>
            <a:solidFill>
              <a:srgbClr val="DEDA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" name="그룹 13"/>
          <p:cNvGrpSpPr/>
          <p:nvPr/>
        </p:nvGrpSpPr>
        <p:grpSpPr>
          <a:xfrm rot="20700000">
            <a:off x="2338738" y="3899891"/>
            <a:ext cx="747578" cy="894787"/>
            <a:chOff x="7139122" y="3255128"/>
            <a:chExt cx="631554" cy="755916"/>
          </a:xfrm>
          <a:solidFill>
            <a:srgbClr val="A44202"/>
          </a:solidFill>
        </p:grpSpPr>
        <p:sp>
          <p:nvSpPr>
            <p:cNvPr id="15" name="타원 8"/>
            <p:cNvSpPr/>
            <p:nvPr/>
          </p:nvSpPr>
          <p:spPr>
            <a:xfrm>
              <a:off x="7139122" y="3255128"/>
              <a:ext cx="631554" cy="755916"/>
            </a:xfrm>
            <a:custGeom>
              <a:avLst/>
              <a:gdLst>
                <a:gd name="connsiteX0" fmla="*/ 0 w 1473200"/>
                <a:gd name="connsiteY0" fmla="*/ 1231900 h 2463800"/>
                <a:gd name="connsiteX1" fmla="*/ 736600 w 1473200"/>
                <a:gd name="connsiteY1" fmla="*/ 0 h 2463800"/>
                <a:gd name="connsiteX2" fmla="*/ 1473200 w 1473200"/>
                <a:gd name="connsiteY2" fmla="*/ 1231900 h 2463800"/>
                <a:gd name="connsiteX3" fmla="*/ 736600 w 1473200"/>
                <a:gd name="connsiteY3" fmla="*/ 2463800 h 2463800"/>
                <a:gd name="connsiteX4" fmla="*/ 0 w 1473200"/>
                <a:gd name="connsiteY4" fmla="*/ 1231900 h 2463800"/>
                <a:gd name="connsiteX0" fmla="*/ 0 w 1536700"/>
                <a:gd name="connsiteY0" fmla="*/ 1578527 h 2475049"/>
                <a:gd name="connsiteX1" fmla="*/ 800100 w 1536700"/>
                <a:gd name="connsiteY1" fmla="*/ 3727 h 2475049"/>
                <a:gd name="connsiteX2" fmla="*/ 1536700 w 1536700"/>
                <a:gd name="connsiteY2" fmla="*/ 1235627 h 2475049"/>
                <a:gd name="connsiteX3" fmla="*/ 800100 w 1536700"/>
                <a:gd name="connsiteY3" fmla="*/ 2467527 h 2475049"/>
                <a:gd name="connsiteX4" fmla="*/ 0 w 1536700"/>
                <a:gd name="connsiteY4" fmla="*/ 1578527 h 2475049"/>
                <a:gd name="connsiteX0" fmla="*/ 0 w 1638300"/>
                <a:gd name="connsiteY0" fmla="*/ 1574860 h 2464162"/>
                <a:gd name="connsiteX1" fmla="*/ 800100 w 1638300"/>
                <a:gd name="connsiteY1" fmla="*/ 60 h 2464162"/>
                <a:gd name="connsiteX2" fmla="*/ 1638300 w 1638300"/>
                <a:gd name="connsiteY2" fmla="*/ 1625660 h 2464162"/>
                <a:gd name="connsiteX3" fmla="*/ 800100 w 1638300"/>
                <a:gd name="connsiteY3" fmla="*/ 2463860 h 2464162"/>
                <a:gd name="connsiteX4" fmla="*/ 0 w 1638300"/>
                <a:gd name="connsiteY4" fmla="*/ 1574860 h 2464162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5150 h 2464219"/>
                <a:gd name="connsiteX1" fmla="*/ 800100 w 1587500"/>
                <a:gd name="connsiteY1" fmla="*/ 350 h 2464219"/>
                <a:gd name="connsiteX2" fmla="*/ 1587500 w 1587500"/>
                <a:gd name="connsiteY2" fmla="*/ 1600550 h 2464219"/>
                <a:gd name="connsiteX3" fmla="*/ 800100 w 1587500"/>
                <a:gd name="connsiteY3" fmla="*/ 2464150 h 2464219"/>
                <a:gd name="connsiteX4" fmla="*/ 0 w 1587500"/>
                <a:gd name="connsiteY4" fmla="*/ 1575150 h 2464219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4857 h 2463926"/>
                <a:gd name="connsiteX1" fmla="*/ 800100 w 1587500"/>
                <a:gd name="connsiteY1" fmla="*/ 57 h 2463926"/>
                <a:gd name="connsiteX2" fmla="*/ 1587500 w 1587500"/>
                <a:gd name="connsiteY2" fmla="*/ 1600257 h 2463926"/>
                <a:gd name="connsiteX3" fmla="*/ 800100 w 1587500"/>
                <a:gd name="connsiteY3" fmla="*/ 2463857 h 2463926"/>
                <a:gd name="connsiteX4" fmla="*/ 0 w 1587500"/>
                <a:gd name="connsiteY4" fmla="*/ 1574857 h 2463926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5600" h="2463800">
                  <a:moveTo>
                    <a:pt x="0" y="1574800"/>
                  </a:moveTo>
                  <a:cubicBezTo>
                    <a:pt x="0" y="894440"/>
                    <a:pt x="529167" y="0"/>
                    <a:pt x="800100" y="0"/>
                  </a:cubicBezTo>
                  <a:cubicBezTo>
                    <a:pt x="1071033" y="0"/>
                    <a:pt x="1625600" y="894440"/>
                    <a:pt x="1625600" y="1574800"/>
                  </a:cubicBezTo>
                  <a:cubicBezTo>
                    <a:pt x="1625600" y="2255160"/>
                    <a:pt x="1071033" y="2463800"/>
                    <a:pt x="800100" y="2463800"/>
                  </a:cubicBezTo>
                  <a:cubicBezTo>
                    <a:pt x="529167" y="2463800"/>
                    <a:pt x="0" y="2255160"/>
                    <a:pt x="0" y="157480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자유형 15"/>
            <p:cNvSpPr/>
            <p:nvPr/>
          </p:nvSpPr>
          <p:spPr>
            <a:xfrm>
              <a:off x="7139122" y="3261300"/>
              <a:ext cx="421578" cy="749744"/>
            </a:xfrm>
            <a:custGeom>
              <a:avLst/>
              <a:gdLst>
                <a:gd name="connsiteX0" fmla="*/ 288797 w 421578"/>
                <a:gd name="connsiteY0" fmla="*/ 0 h 749744"/>
                <a:gd name="connsiteX1" fmla="*/ 313895 w 421578"/>
                <a:gd name="connsiteY1" fmla="*/ 44585 h 749744"/>
                <a:gd name="connsiteX2" fmla="*/ 421578 w 421578"/>
                <a:gd name="connsiteY2" fmla="*/ 498778 h 749744"/>
                <a:gd name="connsiteX3" fmla="*/ 407953 w 421578"/>
                <a:gd name="connsiteY3" fmla="*/ 665046 h 749744"/>
                <a:gd name="connsiteX4" fmla="*/ 389273 w 421578"/>
                <a:gd name="connsiteY4" fmla="*/ 739699 h 749744"/>
                <a:gd name="connsiteX5" fmla="*/ 354845 w 421578"/>
                <a:gd name="connsiteY5" fmla="*/ 746586 h 749744"/>
                <a:gd name="connsiteX6" fmla="*/ 310843 w 421578"/>
                <a:gd name="connsiteY6" fmla="*/ 749744 h 749744"/>
                <a:gd name="connsiteX7" fmla="*/ 0 w 421578"/>
                <a:gd name="connsiteY7" fmla="*/ 476991 h 749744"/>
                <a:gd name="connsiteX8" fmla="*/ 267266 w 421578"/>
                <a:gd name="connsiteY8" fmla="*/ 6027 h 749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1578" h="749744">
                  <a:moveTo>
                    <a:pt x="288797" y="0"/>
                  </a:moveTo>
                  <a:lnTo>
                    <a:pt x="313895" y="44585"/>
                  </a:lnTo>
                  <a:cubicBezTo>
                    <a:pt x="382780" y="181113"/>
                    <a:pt x="421578" y="335415"/>
                    <a:pt x="421578" y="498778"/>
                  </a:cubicBezTo>
                  <a:cubicBezTo>
                    <a:pt x="421578" y="555411"/>
                    <a:pt x="416916" y="610955"/>
                    <a:pt x="407953" y="665046"/>
                  </a:cubicBezTo>
                  <a:lnTo>
                    <a:pt x="389273" y="739699"/>
                  </a:lnTo>
                  <a:lnTo>
                    <a:pt x="354845" y="746586"/>
                  </a:lnTo>
                  <a:cubicBezTo>
                    <a:pt x="338880" y="748744"/>
                    <a:pt x="324001" y="749744"/>
                    <a:pt x="310843" y="749744"/>
                  </a:cubicBezTo>
                  <a:cubicBezTo>
                    <a:pt x="205584" y="749744"/>
                    <a:pt x="0" y="685732"/>
                    <a:pt x="0" y="476991"/>
                  </a:cubicBezTo>
                  <a:cubicBezTo>
                    <a:pt x="0" y="294343"/>
                    <a:pt x="157401" y="61407"/>
                    <a:pt x="267266" y="6027"/>
                  </a:cubicBezTo>
                  <a:close/>
                </a:path>
              </a:pathLst>
            </a:custGeom>
            <a:solidFill>
              <a:srgbClr val="7222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7842232" y="2273296"/>
            <a:ext cx="1755236" cy="2491923"/>
            <a:chOff x="8235932" y="2273296"/>
            <a:chExt cx="1755236" cy="2491923"/>
          </a:xfrm>
        </p:grpSpPr>
        <p:sp>
          <p:nvSpPr>
            <p:cNvPr id="23" name="타원 8"/>
            <p:cNvSpPr/>
            <p:nvPr/>
          </p:nvSpPr>
          <p:spPr>
            <a:xfrm>
              <a:off x="8235932" y="2273296"/>
              <a:ext cx="1755236" cy="2491923"/>
            </a:xfrm>
            <a:custGeom>
              <a:avLst/>
              <a:gdLst>
                <a:gd name="connsiteX0" fmla="*/ 0 w 1473200"/>
                <a:gd name="connsiteY0" fmla="*/ 1231900 h 2463800"/>
                <a:gd name="connsiteX1" fmla="*/ 736600 w 1473200"/>
                <a:gd name="connsiteY1" fmla="*/ 0 h 2463800"/>
                <a:gd name="connsiteX2" fmla="*/ 1473200 w 1473200"/>
                <a:gd name="connsiteY2" fmla="*/ 1231900 h 2463800"/>
                <a:gd name="connsiteX3" fmla="*/ 736600 w 1473200"/>
                <a:gd name="connsiteY3" fmla="*/ 2463800 h 2463800"/>
                <a:gd name="connsiteX4" fmla="*/ 0 w 1473200"/>
                <a:gd name="connsiteY4" fmla="*/ 1231900 h 2463800"/>
                <a:gd name="connsiteX0" fmla="*/ 0 w 1536700"/>
                <a:gd name="connsiteY0" fmla="*/ 1578527 h 2475049"/>
                <a:gd name="connsiteX1" fmla="*/ 800100 w 1536700"/>
                <a:gd name="connsiteY1" fmla="*/ 3727 h 2475049"/>
                <a:gd name="connsiteX2" fmla="*/ 1536700 w 1536700"/>
                <a:gd name="connsiteY2" fmla="*/ 1235627 h 2475049"/>
                <a:gd name="connsiteX3" fmla="*/ 800100 w 1536700"/>
                <a:gd name="connsiteY3" fmla="*/ 2467527 h 2475049"/>
                <a:gd name="connsiteX4" fmla="*/ 0 w 1536700"/>
                <a:gd name="connsiteY4" fmla="*/ 1578527 h 2475049"/>
                <a:gd name="connsiteX0" fmla="*/ 0 w 1638300"/>
                <a:gd name="connsiteY0" fmla="*/ 1574860 h 2464162"/>
                <a:gd name="connsiteX1" fmla="*/ 800100 w 1638300"/>
                <a:gd name="connsiteY1" fmla="*/ 60 h 2464162"/>
                <a:gd name="connsiteX2" fmla="*/ 1638300 w 1638300"/>
                <a:gd name="connsiteY2" fmla="*/ 1625660 h 2464162"/>
                <a:gd name="connsiteX3" fmla="*/ 800100 w 1638300"/>
                <a:gd name="connsiteY3" fmla="*/ 2463860 h 2464162"/>
                <a:gd name="connsiteX4" fmla="*/ 0 w 1638300"/>
                <a:gd name="connsiteY4" fmla="*/ 1574860 h 2464162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5150 h 2464219"/>
                <a:gd name="connsiteX1" fmla="*/ 800100 w 1587500"/>
                <a:gd name="connsiteY1" fmla="*/ 350 h 2464219"/>
                <a:gd name="connsiteX2" fmla="*/ 1587500 w 1587500"/>
                <a:gd name="connsiteY2" fmla="*/ 1600550 h 2464219"/>
                <a:gd name="connsiteX3" fmla="*/ 800100 w 1587500"/>
                <a:gd name="connsiteY3" fmla="*/ 2464150 h 2464219"/>
                <a:gd name="connsiteX4" fmla="*/ 0 w 1587500"/>
                <a:gd name="connsiteY4" fmla="*/ 1575150 h 2464219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4857 h 2463926"/>
                <a:gd name="connsiteX1" fmla="*/ 800100 w 1587500"/>
                <a:gd name="connsiteY1" fmla="*/ 57 h 2463926"/>
                <a:gd name="connsiteX2" fmla="*/ 1587500 w 1587500"/>
                <a:gd name="connsiteY2" fmla="*/ 1600257 h 2463926"/>
                <a:gd name="connsiteX3" fmla="*/ 800100 w 1587500"/>
                <a:gd name="connsiteY3" fmla="*/ 2463857 h 2463926"/>
                <a:gd name="connsiteX4" fmla="*/ 0 w 1587500"/>
                <a:gd name="connsiteY4" fmla="*/ 1574857 h 2463926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5600" h="2463800">
                  <a:moveTo>
                    <a:pt x="0" y="1574800"/>
                  </a:moveTo>
                  <a:cubicBezTo>
                    <a:pt x="0" y="894440"/>
                    <a:pt x="237067" y="0"/>
                    <a:pt x="800100" y="0"/>
                  </a:cubicBezTo>
                  <a:cubicBezTo>
                    <a:pt x="1363133" y="0"/>
                    <a:pt x="1625600" y="894440"/>
                    <a:pt x="1625600" y="1574800"/>
                  </a:cubicBezTo>
                  <a:cubicBezTo>
                    <a:pt x="1625600" y="2255160"/>
                    <a:pt x="1071033" y="2463800"/>
                    <a:pt x="800100" y="2463800"/>
                  </a:cubicBezTo>
                  <a:cubicBezTo>
                    <a:pt x="529167" y="2463800"/>
                    <a:pt x="0" y="2255160"/>
                    <a:pt x="0" y="1574800"/>
                  </a:cubicBezTo>
                  <a:close/>
                </a:path>
              </a:pathLst>
            </a:custGeom>
            <a:solidFill>
              <a:srgbClr val="3D58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8"/>
            <p:cNvSpPr/>
            <p:nvPr/>
          </p:nvSpPr>
          <p:spPr>
            <a:xfrm>
              <a:off x="8349027" y="2373821"/>
              <a:ext cx="1529045" cy="2290871"/>
            </a:xfrm>
            <a:custGeom>
              <a:avLst/>
              <a:gdLst>
                <a:gd name="connsiteX0" fmla="*/ 0 w 1473200"/>
                <a:gd name="connsiteY0" fmla="*/ 1231900 h 2463800"/>
                <a:gd name="connsiteX1" fmla="*/ 736600 w 1473200"/>
                <a:gd name="connsiteY1" fmla="*/ 0 h 2463800"/>
                <a:gd name="connsiteX2" fmla="*/ 1473200 w 1473200"/>
                <a:gd name="connsiteY2" fmla="*/ 1231900 h 2463800"/>
                <a:gd name="connsiteX3" fmla="*/ 736600 w 1473200"/>
                <a:gd name="connsiteY3" fmla="*/ 2463800 h 2463800"/>
                <a:gd name="connsiteX4" fmla="*/ 0 w 1473200"/>
                <a:gd name="connsiteY4" fmla="*/ 1231900 h 2463800"/>
                <a:gd name="connsiteX0" fmla="*/ 0 w 1536700"/>
                <a:gd name="connsiteY0" fmla="*/ 1578527 h 2475049"/>
                <a:gd name="connsiteX1" fmla="*/ 800100 w 1536700"/>
                <a:gd name="connsiteY1" fmla="*/ 3727 h 2475049"/>
                <a:gd name="connsiteX2" fmla="*/ 1536700 w 1536700"/>
                <a:gd name="connsiteY2" fmla="*/ 1235627 h 2475049"/>
                <a:gd name="connsiteX3" fmla="*/ 800100 w 1536700"/>
                <a:gd name="connsiteY3" fmla="*/ 2467527 h 2475049"/>
                <a:gd name="connsiteX4" fmla="*/ 0 w 1536700"/>
                <a:gd name="connsiteY4" fmla="*/ 1578527 h 2475049"/>
                <a:gd name="connsiteX0" fmla="*/ 0 w 1638300"/>
                <a:gd name="connsiteY0" fmla="*/ 1574860 h 2464162"/>
                <a:gd name="connsiteX1" fmla="*/ 800100 w 1638300"/>
                <a:gd name="connsiteY1" fmla="*/ 60 h 2464162"/>
                <a:gd name="connsiteX2" fmla="*/ 1638300 w 1638300"/>
                <a:gd name="connsiteY2" fmla="*/ 1625660 h 2464162"/>
                <a:gd name="connsiteX3" fmla="*/ 800100 w 1638300"/>
                <a:gd name="connsiteY3" fmla="*/ 2463860 h 2464162"/>
                <a:gd name="connsiteX4" fmla="*/ 0 w 1638300"/>
                <a:gd name="connsiteY4" fmla="*/ 1574860 h 2464162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5150 h 2464219"/>
                <a:gd name="connsiteX1" fmla="*/ 800100 w 1587500"/>
                <a:gd name="connsiteY1" fmla="*/ 350 h 2464219"/>
                <a:gd name="connsiteX2" fmla="*/ 1587500 w 1587500"/>
                <a:gd name="connsiteY2" fmla="*/ 1600550 h 2464219"/>
                <a:gd name="connsiteX3" fmla="*/ 800100 w 1587500"/>
                <a:gd name="connsiteY3" fmla="*/ 2464150 h 2464219"/>
                <a:gd name="connsiteX4" fmla="*/ 0 w 1587500"/>
                <a:gd name="connsiteY4" fmla="*/ 1575150 h 2464219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4857 h 2463926"/>
                <a:gd name="connsiteX1" fmla="*/ 800100 w 1587500"/>
                <a:gd name="connsiteY1" fmla="*/ 57 h 2463926"/>
                <a:gd name="connsiteX2" fmla="*/ 1587500 w 1587500"/>
                <a:gd name="connsiteY2" fmla="*/ 1600257 h 2463926"/>
                <a:gd name="connsiteX3" fmla="*/ 800100 w 1587500"/>
                <a:gd name="connsiteY3" fmla="*/ 2463857 h 2463926"/>
                <a:gd name="connsiteX4" fmla="*/ 0 w 1587500"/>
                <a:gd name="connsiteY4" fmla="*/ 1574857 h 2463926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5600" h="2463800">
                  <a:moveTo>
                    <a:pt x="0" y="1574800"/>
                  </a:moveTo>
                  <a:cubicBezTo>
                    <a:pt x="0" y="894440"/>
                    <a:pt x="237067" y="0"/>
                    <a:pt x="800100" y="0"/>
                  </a:cubicBezTo>
                  <a:cubicBezTo>
                    <a:pt x="1363133" y="0"/>
                    <a:pt x="1625600" y="894440"/>
                    <a:pt x="1625600" y="1574800"/>
                  </a:cubicBezTo>
                  <a:cubicBezTo>
                    <a:pt x="1625600" y="2255160"/>
                    <a:pt x="1071033" y="2463800"/>
                    <a:pt x="800100" y="2463800"/>
                  </a:cubicBezTo>
                  <a:cubicBezTo>
                    <a:pt x="529167" y="2463800"/>
                    <a:pt x="0" y="2255160"/>
                    <a:pt x="0" y="1574800"/>
                  </a:cubicBezTo>
                  <a:close/>
                </a:path>
              </a:pathLst>
            </a:custGeom>
            <a:solidFill>
              <a:srgbClr val="3146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8"/>
            <p:cNvSpPr/>
            <p:nvPr/>
          </p:nvSpPr>
          <p:spPr>
            <a:xfrm>
              <a:off x="8465512" y="2548347"/>
              <a:ext cx="1296073" cy="1941824"/>
            </a:xfrm>
            <a:custGeom>
              <a:avLst/>
              <a:gdLst>
                <a:gd name="connsiteX0" fmla="*/ 0 w 1473200"/>
                <a:gd name="connsiteY0" fmla="*/ 1231900 h 2463800"/>
                <a:gd name="connsiteX1" fmla="*/ 736600 w 1473200"/>
                <a:gd name="connsiteY1" fmla="*/ 0 h 2463800"/>
                <a:gd name="connsiteX2" fmla="*/ 1473200 w 1473200"/>
                <a:gd name="connsiteY2" fmla="*/ 1231900 h 2463800"/>
                <a:gd name="connsiteX3" fmla="*/ 736600 w 1473200"/>
                <a:gd name="connsiteY3" fmla="*/ 2463800 h 2463800"/>
                <a:gd name="connsiteX4" fmla="*/ 0 w 1473200"/>
                <a:gd name="connsiteY4" fmla="*/ 1231900 h 2463800"/>
                <a:gd name="connsiteX0" fmla="*/ 0 w 1536700"/>
                <a:gd name="connsiteY0" fmla="*/ 1578527 h 2475049"/>
                <a:gd name="connsiteX1" fmla="*/ 800100 w 1536700"/>
                <a:gd name="connsiteY1" fmla="*/ 3727 h 2475049"/>
                <a:gd name="connsiteX2" fmla="*/ 1536700 w 1536700"/>
                <a:gd name="connsiteY2" fmla="*/ 1235627 h 2475049"/>
                <a:gd name="connsiteX3" fmla="*/ 800100 w 1536700"/>
                <a:gd name="connsiteY3" fmla="*/ 2467527 h 2475049"/>
                <a:gd name="connsiteX4" fmla="*/ 0 w 1536700"/>
                <a:gd name="connsiteY4" fmla="*/ 1578527 h 2475049"/>
                <a:gd name="connsiteX0" fmla="*/ 0 w 1638300"/>
                <a:gd name="connsiteY0" fmla="*/ 1574860 h 2464162"/>
                <a:gd name="connsiteX1" fmla="*/ 800100 w 1638300"/>
                <a:gd name="connsiteY1" fmla="*/ 60 h 2464162"/>
                <a:gd name="connsiteX2" fmla="*/ 1638300 w 1638300"/>
                <a:gd name="connsiteY2" fmla="*/ 1625660 h 2464162"/>
                <a:gd name="connsiteX3" fmla="*/ 800100 w 1638300"/>
                <a:gd name="connsiteY3" fmla="*/ 2463860 h 2464162"/>
                <a:gd name="connsiteX4" fmla="*/ 0 w 1638300"/>
                <a:gd name="connsiteY4" fmla="*/ 1574860 h 2464162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5150 h 2464219"/>
                <a:gd name="connsiteX1" fmla="*/ 800100 w 1587500"/>
                <a:gd name="connsiteY1" fmla="*/ 350 h 2464219"/>
                <a:gd name="connsiteX2" fmla="*/ 1587500 w 1587500"/>
                <a:gd name="connsiteY2" fmla="*/ 1600550 h 2464219"/>
                <a:gd name="connsiteX3" fmla="*/ 800100 w 1587500"/>
                <a:gd name="connsiteY3" fmla="*/ 2464150 h 2464219"/>
                <a:gd name="connsiteX4" fmla="*/ 0 w 1587500"/>
                <a:gd name="connsiteY4" fmla="*/ 1575150 h 2464219"/>
                <a:gd name="connsiteX0" fmla="*/ 0 w 1587500"/>
                <a:gd name="connsiteY0" fmla="*/ 1574815 h 2463884"/>
                <a:gd name="connsiteX1" fmla="*/ 800100 w 1587500"/>
                <a:gd name="connsiteY1" fmla="*/ 15 h 2463884"/>
                <a:gd name="connsiteX2" fmla="*/ 1587500 w 1587500"/>
                <a:gd name="connsiteY2" fmla="*/ 1600215 h 2463884"/>
                <a:gd name="connsiteX3" fmla="*/ 800100 w 1587500"/>
                <a:gd name="connsiteY3" fmla="*/ 2463815 h 2463884"/>
                <a:gd name="connsiteX4" fmla="*/ 0 w 1587500"/>
                <a:gd name="connsiteY4" fmla="*/ 1574815 h 2463884"/>
                <a:gd name="connsiteX0" fmla="*/ 0 w 1587500"/>
                <a:gd name="connsiteY0" fmla="*/ 1574857 h 2463926"/>
                <a:gd name="connsiteX1" fmla="*/ 800100 w 1587500"/>
                <a:gd name="connsiteY1" fmla="*/ 57 h 2463926"/>
                <a:gd name="connsiteX2" fmla="*/ 1587500 w 1587500"/>
                <a:gd name="connsiteY2" fmla="*/ 1600257 h 2463926"/>
                <a:gd name="connsiteX3" fmla="*/ 800100 w 1587500"/>
                <a:gd name="connsiteY3" fmla="*/ 2463857 h 2463926"/>
                <a:gd name="connsiteX4" fmla="*/ 0 w 1587500"/>
                <a:gd name="connsiteY4" fmla="*/ 1574857 h 2463926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  <a:gd name="connsiteX0" fmla="*/ 0 w 1625600"/>
                <a:gd name="connsiteY0" fmla="*/ 1574800 h 2463800"/>
                <a:gd name="connsiteX1" fmla="*/ 800100 w 1625600"/>
                <a:gd name="connsiteY1" fmla="*/ 0 h 2463800"/>
                <a:gd name="connsiteX2" fmla="*/ 1625600 w 1625600"/>
                <a:gd name="connsiteY2" fmla="*/ 1574800 h 2463800"/>
                <a:gd name="connsiteX3" fmla="*/ 800100 w 1625600"/>
                <a:gd name="connsiteY3" fmla="*/ 2463800 h 2463800"/>
                <a:gd name="connsiteX4" fmla="*/ 0 w 1625600"/>
                <a:gd name="connsiteY4" fmla="*/ 1574800 h 246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5600" h="2463800">
                  <a:moveTo>
                    <a:pt x="0" y="1574800"/>
                  </a:moveTo>
                  <a:cubicBezTo>
                    <a:pt x="0" y="894440"/>
                    <a:pt x="237067" y="0"/>
                    <a:pt x="800100" y="0"/>
                  </a:cubicBezTo>
                  <a:cubicBezTo>
                    <a:pt x="1363133" y="0"/>
                    <a:pt x="1625600" y="894440"/>
                    <a:pt x="1625600" y="1574800"/>
                  </a:cubicBezTo>
                  <a:cubicBezTo>
                    <a:pt x="1625600" y="2255160"/>
                    <a:pt x="1071033" y="2463800"/>
                    <a:pt x="800100" y="2463800"/>
                  </a:cubicBezTo>
                  <a:cubicBezTo>
                    <a:pt x="529167" y="2463800"/>
                    <a:pt x="0" y="2255160"/>
                    <a:pt x="0" y="1574800"/>
                  </a:cubicBezTo>
                  <a:close/>
                </a:path>
              </a:pathLst>
            </a:custGeom>
            <a:solidFill>
              <a:srgbClr val="2A3D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BC0324A-FFC8-4AFA-90E7-F03383A6F2B1}"/>
              </a:ext>
            </a:extLst>
          </p:cNvPr>
          <p:cNvSpPr txBox="1"/>
          <p:nvPr/>
        </p:nvSpPr>
        <p:spPr>
          <a:xfrm>
            <a:off x="5426586" y="172944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609573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8604" y="219767"/>
            <a:ext cx="5214296" cy="6423463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4399458" y="1574872"/>
            <a:ext cx="5751970" cy="1200150"/>
            <a:chOff x="4399458" y="1574872"/>
            <a:chExt cx="5751970" cy="1200150"/>
          </a:xfrm>
        </p:grpSpPr>
        <p:sp>
          <p:nvSpPr>
            <p:cNvPr id="3" name="모서리가 둥근 직사각형 2"/>
            <p:cNvSpPr/>
            <p:nvPr/>
          </p:nvSpPr>
          <p:spPr>
            <a:xfrm>
              <a:off x="4584630" y="1574872"/>
              <a:ext cx="5381625" cy="120015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원호 3"/>
            <p:cNvSpPr/>
            <p:nvPr/>
          </p:nvSpPr>
          <p:spPr>
            <a:xfrm rot="13500000">
              <a:off x="4399458" y="1587304"/>
              <a:ext cx="1175286" cy="1175286"/>
            </a:xfrm>
            <a:prstGeom prst="arc">
              <a:avLst/>
            </a:prstGeom>
            <a:ln w="762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원호 69"/>
            <p:cNvSpPr/>
            <p:nvPr/>
          </p:nvSpPr>
          <p:spPr>
            <a:xfrm rot="2700000">
              <a:off x="8976142" y="1587304"/>
              <a:ext cx="1175286" cy="1175286"/>
            </a:xfrm>
            <a:prstGeom prst="arc">
              <a:avLst/>
            </a:prstGeom>
            <a:ln w="76200" cap="rnd">
              <a:solidFill>
                <a:srgbClr val="50730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4399459" y="3008881"/>
            <a:ext cx="5751970" cy="1200150"/>
            <a:chOff x="4399459" y="3008881"/>
            <a:chExt cx="5751970" cy="1200150"/>
          </a:xfrm>
        </p:grpSpPr>
        <p:sp>
          <p:nvSpPr>
            <p:cNvPr id="39" name="모서리가 둥근 직사각형 38"/>
            <p:cNvSpPr/>
            <p:nvPr/>
          </p:nvSpPr>
          <p:spPr>
            <a:xfrm>
              <a:off x="4584630" y="3008881"/>
              <a:ext cx="5381625" cy="120015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원호 70"/>
            <p:cNvSpPr/>
            <p:nvPr/>
          </p:nvSpPr>
          <p:spPr>
            <a:xfrm rot="13500000">
              <a:off x="4399459" y="3021313"/>
              <a:ext cx="1175286" cy="1175286"/>
            </a:xfrm>
            <a:prstGeom prst="arc">
              <a:avLst/>
            </a:prstGeom>
            <a:ln w="762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원호 71"/>
            <p:cNvSpPr/>
            <p:nvPr/>
          </p:nvSpPr>
          <p:spPr>
            <a:xfrm rot="2700000">
              <a:off x="8976143" y="3021313"/>
              <a:ext cx="1175286" cy="1175286"/>
            </a:xfrm>
            <a:prstGeom prst="arc">
              <a:avLst/>
            </a:prstGeom>
            <a:ln w="76200" cap="rnd">
              <a:solidFill>
                <a:srgbClr val="50730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4399458" y="4393623"/>
            <a:ext cx="5751970" cy="1200150"/>
            <a:chOff x="4399458" y="4393623"/>
            <a:chExt cx="5751970" cy="1200150"/>
          </a:xfrm>
        </p:grpSpPr>
        <p:sp>
          <p:nvSpPr>
            <p:cNvPr id="54" name="모서리가 둥근 직사각형 53"/>
            <p:cNvSpPr/>
            <p:nvPr/>
          </p:nvSpPr>
          <p:spPr>
            <a:xfrm>
              <a:off x="4584630" y="4393623"/>
              <a:ext cx="5381625" cy="120015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3" name="원호 72"/>
            <p:cNvSpPr/>
            <p:nvPr/>
          </p:nvSpPr>
          <p:spPr>
            <a:xfrm rot="13500000">
              <a:off x="4399458" y="4406055"/>
              <a:ext cx="1175286" cy="1175286"/>
            </a:xfrm>
            <a:prstGeom prst="arc">
              <a:avLst/>
            </a:prstGeom>
            <a:ln w="762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원호 73"/>
            <p:cNvSpPr/>
            <p:nvPr/>
          </p:nvSpPr>
          <p:spPr>
            <a:xfrm rot="2700000">
              <a:off x="8976142" y="4406055"/>
              <a:ext cx="1175286" cy="1175286"/>
            </a:xfrm>
            <a:prstGeom prst="arc">
              <a:avLst/>
            </a:prstGeom>
            <a:ln w="76200" cap="rnd">
              <a:solidFill>
                <a:srgbClr val="50730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8542455" y="481503"/>
            <a:ext cx="11256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 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5858669" y="1882560"/>
            <a:ext cx="39783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 err="1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앱소개</a:t>
            </a:r>
            <a:endParaRPr lang="en-US" altLang="ko-KR" sz="1600" dirty="0">
              <a:solidFill>
                <a:sysClr val="windowText" lastClr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5105103" y="1890356"/>
            <a:ext cx="531217" cy="621766"/>
            <a:chOff x="2035180" y="2627767"/>
            <a:chExt cx="1369100" cy="1602470"/>
          </a:xfrm>
        </p:grpSpPr>
        <p:grpSp>
          <p:nvGrpSpPr>
            <p:cNvPr id="27" name="그룹 26"/>
            <p:cNvGrpSpPr/>
            <p:nvPr/>
          </p:nvGrpSpPr>
          <p:grpSpPr>
            <a:xfrm rot="18900000">
              <a:off x="2035180" y="2627767"/>
              <a:ext cx="1128729" cy="1602466"/>
              <a:chOff x="8235932" y="2273296"/>
              <a:chExt cx="1755236" cy="2491923"/>
            </a:xfrm>
          </p:grpSpPr>
          <p:sp>
            <p:nvSpPr>
              <p:cNvPr id="36" name="타원 8"/>
              <p:cNvSpPr/>
              <p:nvPr/>
            </p:nvSpPr>
            <p:spPr>
              <a:xfrm>
                <a:off x="8235932" y="2273296"/>
                <a:ext cx="1755236" cy="2491923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3D58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8"/>
              <p:cNvSpPr/>
              <p:nvPr/>
            </p:nvSpPr>
            <p:spPr>
              <a:xfrm>
                <a:off x="8349027" y="2373821"/>
                <a:ext cx="1529045" cy="2290871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31460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타원 8"/>
              <p:cNvSpPr/>
              <p:nvPr/>
            </p:nvSpPr>
            <p:spPr>
              <a:xfrm>
                <a:off x="8465512" y="2548347"/>
                <a:ext cx="1296073" cy="1941824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2A3D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8" name="그룹 27"/>
            <p:cNvGrpSpPr/>
            <p:nvPr/>
          </p:nvGrpSpPr>
          <p:grpSpPr>
            <a:xfrm>
              <a:off x="2275551" y="2627771"/>
              <a:ext cx="1128729" cy="1602466"/>
              <a:chOff x="5232400" y="2273300"/>
              <a:chExt cx="1755236" cy="2491923"/>
            </a:xfrm>
          </p:grpSpPr>
          <p:grpSp>
            <p:nvGrpSpPr>
              <p:cNvPr id="29" name="그룹 28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33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3D580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4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5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30" name="그룹 29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31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2" name="자유형 31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40" name="직사각형 39"/>
          <p:cNvSpPr/>
          <p:nvPr/>
        </p:nvSpPr>
        <p:spPr>
          <a:xfrm>
            <a:off x="5858669" y="3316569"/>
            <a:ext cx="39783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 구성도</a:t>
            </a:r>
            <a:endParaRPr lang="en-US" altLang="ko-KR" sz="1600" dirty="0">
              <a:solidFill>
                <a:sysClr val="windowText" lastClr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41" name="그룹 40"/>
          <p:cNvGrpSpPr/>
          <p:nvPr/>
        </p:nvGrpSpPr>
        <p:grpSpPr>
          <a:xfrm>
            <a:off x="5105103" y="3310274"/>
            <a:ext cx="531217" cy="621766"/>
            <a:chOff x="2035180" y="2627767"/>
            <a:chExt cx="1369100" cy="1602470"/>
          </a:xfrm>
        </p:grpSpPr>
        <p:grpSp>
          <p:nvGrpSpPr>
            <p:cNvPr id="42" name="그룹 41"/>
            <p:cNvGrpSpPr/>
            <p:nvPr/>
          </p:nvGrpSpPr>
          <p:grpSpPr>
            <a:xfrm rot="18900000">
              <a:off x="2035180" y="2627767"/>
              <a:ext cx="1128729" cy="1602466"/>
              <a:chOff x="8235932" y="2273296"/>
              <a:chExt cx="1755236" cy="2491923"/>
            </a:xfrm>
          </p:grpSpPr>
          <p:sp>
            <p:nvSpPr>
              <p:cNvPr id="51" name="타원 8"/>
              <p:cNvSpPr/>
              <p:nvPr/>
            </p:nvSpPr>
            <p:spPr>
              <a:xfrm>
                <a:off x="8235932" y="2273296"/>
                <a:ext cx="1755236" cy="2491923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3D58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타원 8"/>
              <p:cNvSpPr/>
              <p:nvPr/>
            </p:nvSpPr>
            <p:spPr>
              <a:xfrm>
                <a:off x="8349027" y="2373821"/>
                <a:ext cx="1529045" cy="2290871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31460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타원 8"/>
              <p:cNvSpPr/>
              <p:nvPr/>
            </p:nvSpPr>
            <p:spPr>
              <a:xfrm>
                <a:off x="8465512" y="2548347"/>
                <a:ext cx="1296073" cy="1941824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2A3D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3" name="그룹 42"/>
            <p:cNvGrpSpPr/>
            <p:nvPr/>
          </p:nvGrpSpPr>
          <p:grpSpPr>
            <a:xfrm>
              <a:off x="2275551" y="2627771"/>
              <a:ext cx="1128729" cy="1602466"/>
              <a:chOff x="5232400" y="2273300"/>
              <a:chExt cx="1755236" cy="2491923"/>
            </a:xfrm>
          </p:grpSpPr>
          <p:grpSp>
            <p:nvGrpSpPr>
              <p:cNvPr id="44" name="그룹 43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48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3D580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9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0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45" name="그룹 44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46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7" name="자유형 46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55" name="직사각형 54"/>
          <p:cNvSpPr/>
          <p:nvPr/>
        </p:nvSpPr>
        <p:spPr>
          <a:xfrm>
            <a:off x="5858669" y="4701311"/>
            <a:ext cx="39783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ysClr val="windowText" lastClr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실행화면</a:t>
            </a:r>
            <a:endParaRPr lang="en-US" altLang="ko-KR" sz="1600" dirty="0">
              <a:solidFill>
                <a:sysClr val="windowText" lastClr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6" name="그룹 55"/>
          <p:cNvGrpSpPr/>
          <p:nvPr/>
        </p:nvGrpSpPr>
        <p:grpSpPr>
          <a:xfrm>
            <a:off x="5105103" y="4710893"/>
            <a:ext cx="531217" cy="621766"/>
            <a:chOff x="2035180" y="2627767"/>
            <a:chExt cx="1369100" cy="1602470"/>
          </a:xfrm>
        </p:grpSpPr>
        <p:grpSp>
          <p:nvGrpSpPr>
            <p:cNvPr id="57" name="그룹 56"/>
            <p:cNvGrpSpPr/>
            <p:nvPr/>
          </p:nvGrpSpPr>
          <p:grpSpPr>
            <a:xfrm rot="18900000">
              <a:off x="2035180" y="2627767"/>
              <a:ext cx="1128729" cy="1602466"/>
              <a:chOff x="8235932" y="2273296"/>
              <a:chExt cx="1755236" cy="2491923"/>
            </a:xfrm>
          </p:grpSpPr>
          <p:sp>
            <p:nvSpPr>
              <p:cNvPr id="66" name="타원 8"/>
              <p:cNvSpPr/>
              <p:nvPr/>
            </p:nvSpPr>
            <p:spPr>
              <a:xfrm>
                <a:off x="8235932" y="2273296"/>
                <a:ext cx="1755236" cy="2491923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3D580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타원 8"/>
              <p:cNvSpPr/>
              <p:nvPr/>
            </p:nvSpPr>
            <p:spPr>
              <a:xfrm>
                <a:off x="8349027" y="2373821"/>
                <a:ext cx="1529045" cy="2290871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31460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타원 8"/>
              <p:cNvSpPr/>
              <p:nvPr/>
            </p:nvSpPr>
            <p:spPr>
              <a:xfrm>
                <a:off x="8465512" y="2548347"/>
                <a:ext cx="1296073" cy="1941824"/>
              </a:xfrm>
              <a:custGeom>
                <a:avLst/>
                <a:gdLst>
                  <a:gd name="connsiteX0" fmla="*/ 0 w 1473200"/>
                  <a:gd name="connsiteY0" fmla="*/ 1231900 h 2463800"/>
                  <a:gd name="connsiteX1" fmla="*/ 736600 w 1473200"/>
                  <a:gd name="connsiteY1" fmla="*/ 0 h 2463800"/>
                  <a:gd name="connsiteX2" fmla="*/ 1473200 w 1473200"/>
                  <a:gd name="connsiteY2" fmla="*/ 1231900 h 2463800"/>
                  <a:gd name="connsiteX3" fmla="*/ 736600 w 1473200"/>
                  <a:gd name="connsiteY3" fmla="*/ 2463800 h 2463800"/>
                  <a:gd name="connsiteX4" fmla="*/ 0 w 1473200"/>
                  <a:gd name="connsiteY4" fmla="*/ 1231900 h 2463800"/>
                  <a:gd name="connsiteX0" fmla="*/ 0 w 1536700"/>
                  <a:gd name="connsiteY0" fmla="*/ 1578527 h 2475049"/>
                  <a:gd name="connsiteX1" fmla="*/ 800100 w 1536700"/>
                  <a:gd name="connsiteY1" fmla="*/ 3727 h 2475049"/>
                  <a:gd name="connsiteX2" fmla="*/ 1536700 w 1536700"/>
                  <a:gd name="connsiteY2" fmla="*/ 1235627 h 2475049"/>
                  <a:gd name="connsiteX3" fmla="*/ 800100 w 1536700"/>
                  <a:gd name="connsiteY3" fmla="*/ 2467527 h 2475049"/>
                  <a:gd name="connsiteX4" fmla="*/ 0 w 1536700"/>
                  <a:gd name="connsiteY4" fmla="*/ 1578527 h 2475049"/>
                  <a:gd name="connsiteX0" fmla="*/ 0 w 1638300"/>
                  <a:gd name="connsiteY0" fmla="*/ 1574860 h 2464162"/>
                  <a:gd name="connsiteX1" fmla="*/ 800100 w 1638300"/>
                  <a:gd name="connsiteY1" fmla="*/ 60 h 2464162"/>
                  <a:gd name="connsiteX2" fmla="*/ 1638300 w 1638300"/>
                  <a:gd name="connsiteY2" fmla="*/ 1625660 h 2464162"/>
                  <a:gd name="connsiteX3" fmla="*/ 800100 w 1638300"/>
                  <a:gd name="connsiteY3" fmla="*/ 2463860 h 2464162"/>
                  <a:gd name="connsiteX4" fmla="*/ 0 w 1638300"/>
                  <a:gd name="connsiteY4" fmla="*/ 1574860 h 2464162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5150 h 2464219"/>
                  <a:gd name="connsiteX1" fmla="*/ 800100 w 1587500"/>
                  <a:gd name="connsiteY1" fmla="*/ 350 h 2464219"/>
                  <a:gd name="connsiteX2" fmla="*/ 1587500 w 1587500"/>
                  <a:gd name="connsiteY2" fmla="*/ 1600550 h 2464219"/>
                  <a:gd name="connsiteX3" fmla="*/ 800100 w 1587500"/>
                  <a:gd name="connsiteY3" fmla="*/ 2464150 h 2464219"/>
                  <a:gd name="connsiteX4" fmla="*/ 0 w 1587500"/>
                  <a:gd name="connsiteY4" fmla="*/ 1575150 h 2464219"/>
                  <a:gd name="connsiteX0" fmla="*/ 0 w 1587500"/>
                  <a:gd name="connsiteY0" fmla="*/ 1574815 h 2463884"/>
                  <a:gd name="connsiteX1" fmla="*/ 800100 w 1587500"/>
                  <a:gd name="connsiteY1" fmla="*/ 15 h 2463884"/>
                  <a:gd name="connsiteX2" fmla="*/ 1587500 w 1587500"/>
                  <a:gd name="connsiteY2" fmla="*/ 1600215 h 2463884"/>
                  <a:gd name="connsiteX3" fmla="*/ 800100 w 1587500"/>
                  <a:gd name="connsiteY3" fmla="*/ 2463815 h 2463884"/>
                  <a:gd name="connsiteX4" fmla="*/ 0 w 1587500"/>
                  <a:gd name="connsiteY4" fmla="*/ 1574815 h 2463884"/>
                  <a:gd name="connsiteX0" fmla="*/ 0 w 1587500"/>
                  <a:gd name="connsiteY0" fmla="*/ 1574857 h 2463926"/>
                  <a:gd name="connsiteX1" fmla="*/ 800100 w 1587500"/>
                  <a:gd name="connsiteY1" fmla="*/ 57 h 2463926"/>
                  <a:gd name="connsiteX2" fmla="*/ 1587500 w 1587500"/>
                  <a:gd name="connsiteY2" fmla="*/ 1600257 h 2463926"/>
                  <a:gd name="connsiteX3" fmla="*/ 800100 w 1587500"/>
                  <a:gd name="connsiteY3" fmla="*/ 2463857 h 2463926"/>
                  <a:gd name="connsiteX4" fmla="*/ 0 w 1587500"/>
                  <a:gd name="connsiteY4" fmla="*/ 1574857 h 2463926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  <a:gd name="connsiteX0" fmla="*/ 0 w 1625600"/>
                  <a:gd name="connsiteY0" fmla="*/ 1574800 h 2463800"/>
                  <a:gd name="connsiteX1" fmla="*/ 800100 w 1625600"/>
                  <a:gd name="connsiteY1" fmla="*/ 0 h 2463800"/>
                  <a:gd name="connsiteX2" fmla="*/ 1625600 w 1625600"/>
                  <a:gd name="connsiteY2" fmla="*/ 1574800 h 2463800"/>
                  <a:gd name="connsiteX3" fmla="*/ 800100 w 1625600"/>
                  <a:gd name="connsiteY3" fmla="*/ 2463800 h 2463800"/>
                  <a:gd name="connsiteX4" fmla="*/ 0 w 1625600"/>
                  <a:gd name="connsiteY4" fmla="*/ 1574800 h 2463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5600" h="2463800">
                    <a:moveTo>
                      <a:pt x="0" y="1574800"/>
                    </a:moveTo>
                    <a:cubicBezTo>
                      <a:pt x="0" y="894440"/>
                      <a:pt x="237067" y="0"/>
                      <a:pt x="800100" y="0"/>
                    </a:cubicBezTo>
                    <a:cubicBezTo>
                      <a:pt x="1363133" y="0"/>
                      <a:pt x="1625600" y="894440"/>
                      <a:pt x="1625600" y="1574800"/>
                    </a:cubicBezTo>
                    <a:cubicBezTo>
                      <a:pt x="1625600" y="2255160"/>
                      <a:pt x="1071033" y="2463800"/>
                      <a:pt x="800100" y="2463800"/>
                    </a:cubicBezTo>
                    <a:cubicBezTo>
                      <a:pt x="529167" y="2463800"/>
                      <a:pt x="0" y="2255160"/>
                      <a:pt x="0" y="1574800"/>
                    </a:cubicBezTo>
                    <a:close/>
                  </a:path>
                </a:pathLst>
              </a:custGeom>
              <a:solidFill>
                <a:srgbClr val="2A3D0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8" name="그룹 57"/>
            <p:cNvGrpSpPr/>
            <p:nvPr/>
          </p:nvGrpSpPr>
          <p:grpSpPr>
            <a:xfrm>
              <a:off x="2275551" y="2627771"/>
              <a:ext cx="1128729" cy="1602466"/>
              <a:chOff x="5232400" y="2273300"/>
              <a:chExt cx="1755236" cy="2491923"/>
            </a:xfrm>
          </p:grpSpPr>
          <p:grpSp>
            <p:nvGrpSpPr>
              <p:cNvPr id="59" name="그룹 58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63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3D580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4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5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0" name="그룹 59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61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2" name="자유형 61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20778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6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68" name="직사각형 67"/>
          <p:cNvSpPr/>
          <p:nvPr/>
        </p:nvSpPr>
        <p:spPr>
          <a:xfrm>
            <a:off x="8542455" y="481503"/>
            <a:ext cx="13821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 </a:t>
            </a:r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앱소개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cxnSp>
        <p:nvCxnSpPr>
          <p:cNvPr id="70" name="직선 연결선 69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그룹 43"/>
          <p:cNvGrpSpPr/>
          <p:nvPr/>
        </p:nvGrpSpPr>
        <p:grpSpPr>
          <a:xfrm rot="5400000">
            <a:off x="5000826" y="1164430"/>
            <a:ext cx="1515020" cy="4371556"/>
            <a:chOff x="-1016000" y="-42248"/>
            <a:chExt cx="3042277" cy="8778421"/>
          </a:xfrm>
        </p:grpSpPr>
        <p:sp>
          <p:nvSpPr>
            <p:cNvPr id="45" name="자유형 44"/>
            <p:cNvSpPr/>
            <p:nvPr/>
          </p:nvSpPr>
          <p:spPr>
            <a:xfrm>
              <a:off x="-1016000" y="-42248"/>
              <a:ext cx="3042277" cy="8778421"/>
            </a:xfrm>
            <a:custGeom>
              <a:avLst/>
              <a:gdLst>
                <a:gd name="connsiteX0" fmla="*/ 3042277 w 3042277"/>
                <a:gd name="connsiteY0" fmla="*/ 0 h 8778421"/>
                <a:gd name="connsiteX1" fmla="*/ 3042277 w 3042277"/>
                <a:gd name="connsiteY1" fmla="*/ 8778421 h 8778421"/>
                <a:gd name="connsiteX2" fmla="*/ 2839348 w 3042277"/>
                <a:gd name="connsiteY2" fmla="*/ 8769528 h 8778421"/>
                <a:gd name="connsiteX3" fmla="*/ 0 w 3042277"/>
                <a:gd name="connsiteY3" fmla="*/ 5610961 h 8778421"/>
                <a:gd name="connsiteX4" fmla="*/ 2846202 w 3042277"/>
                <a:gd name="connsiteY4" fmla="*/ 9165 h 8778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2277" h="8778421">
                  <a:moveTo>
                    <a:pt x="3042277" y="0"/>
                  </a:moveTo>
                  <a:lnTo>
                    <a:pt x="3042277" y="8778421"/>
                  </a:lnTo>
                  <a:lnTo>
                    <a:pt x="2839348" y="8769528"/>
                  </a:lnTo>
                  <a:cubicBezTo>
                    <a:pt x="1769065" y="8678980"/>
                    <a:pt x="0" y="7883576"/>
                    <a:pt x="0" y="5610961"/>
                  </a:cubicBezTo>
                  <a:cubicBezTo>
                    <a:pt x="0" y="3262593"/>
                    <a:pt x="846259" y="198385"/>
                    <a:pt x="2846202" y="9165"/>
                  </a:cubicBezTo>
                  <a:close/>
                </a:path>
              </a:pathLst>
            </a:custGeom>
            <a:solidFill>
              <a:srgbClr val="5073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자유형 45"/>
            <p:cNvSpPr/>
            <p:nvPr/>
          </p:nvSpPr>
          <p:spPr>
            <a:xfrm>
              <a:off x="-617591" y="312191"/>
              <a:ext cx="2643868" cy="8069557"/>
            </a:xfrm>
            <a:custGeom>
              <a:avLst/>
              <a:gdLst>
                <a:gd name="connsiteX0" fmla="*/ 2643868 w 2643868"/>
                <a:gd name="connsiteY0" fmla="*/ 0 h 8069557"/>
                <a:gd name="connsiteX1" fmla="*/ 2643868 w 2643868"/>
                <a:gd name="connsiteY1" fmla="*/ 8069557 h 8069557"/>
                <a:gd name="connsiteX2" fmla="*/ 2473452 w 2643868"/>
                <a:gd name="connsiteY2" fmla="*/ 8061676 h 8069557"/>
                <a:gd name="connsiteX3" fmla="*/ 0 w 2643868"/>
                <a:gd name="connsiteY3" fmla="*/ 5157948 h 8069557"/>
                <a:gd name="connsiteX4" fmla="*/ 2479423 w 2643868"/>
                <a:gd name="connsiteY4" fmla="*/ 8113 h 80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3868" h="8069557">
                  <a:moveTo>
                    <a:pt x="2643868" y="0"/>
                  </a:moveTo>
                  <a:lnTo>
                    <a:pt x="2643868" y="8069557"/>
                  </a:lnTo>
                  <a:lnTo>
                    <a:pt x="2473452" y="8061676"/>
                  </a:lnTo>
                  <a:cubicBezTo>
                    <a:pt x="1541093" y="7978434"/>
                    <a:pt x="0" y="7247205"/>
                    <a:pt x="0" y="5157948"/>
                  </a:cubicBezTo>
                  <a:cubicBezTo>
                    <a:pt x="0" y="2999049"/>
                    <a:pt x="737204" y="182066"/>
                    <a:pt x="2479423" y="8113"/>
                  </a:cubicBezTo>
                  <a:close/>
                </a:path>
              </a:pathLst>
            </a:custGeom>
            <a:solidFill>
              <a:srgbClr val="DEDA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7" name="자유형 46"/>
            <p:cNvSpPr/>
            <p:nvPr/>
          </p:nvSpPr>
          <p:spPr>
            <a:xfrm>
              <a:off x="-130524" y="931095"/>
              <a:ext cx="2156801" cy="6831992"/>
            </a:xfrm>
            <a:custGeom>
              <a:avLst/>
              <a:gdLst>
                <a:gd name="connsiteX0" fmla="*/ 2156801 w 2156801"/>
                <a:gd name="connsiteY0" fmla="*/ 0 h 6831992"/>
                <a:gd name="connsiteX1" fmla="*/ 2156801 w 2156801"/>
                <a:gd name="connsiteY1" fmla="*/ 6831992 h 6831992"/>
                <a:gd name="connsiteX2" fmla="*/ 2096585 w 2156801"/>
                <a:gd name="connsiteY2" fmla="*/ 6829207 h 6831992"/>
                <a:gd name="connsiteX3" fmla="*/ 0 w 2156801"/>
                <a:gd name="connsiteY3" fmla="*/ 4367904 h 6831992"/>
                <a:gd name="connsiteX4" fmla="*/ 2101646 w 2156801"/>
                <a:gd name="connsiteY4" fmla="*/ 2721 h 683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801" h="6831992">
                  <a:moveTo>
                    <a:pt x="2156801" y="0"/>
                  </a:moveTo>
                  <a:lnTo>
                    <a:pt x="2156801" y="6831992"/>
                  </a:lnTo>
                  <a:lnTo>
                    <a:pt x="2096585" y="6829207"/>
                  </a:lnTo>
                  <a:cubicBezTo>
                    <a:pt x="1306284" y="6758648"/>
                    <a:pt x="0" y="6138832"/>
                    <a:pt x="0" y="4367904"/>
                  </a:cubicBezTo>
                  <a:cubicBezTo>
                    <a:pt x="0" y="2537944"/>
                    <a:pt x="624881" y="150170"/>
                    <a:pt x="2101646" y="2721"/>
                  </a:cubicBezTo>
                  <a:close/>
                </a:path>
              </a:pathLst>
            </a:custGeom>
            <a:solidFill>
              <a:srgbClr val="F4ED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05" name="자유형 104"/>
          <p:cNvSpPr/>
          <p:nvPr/>
        </p:nvSpPr>
        <p:spPr>
          <a:xfrm>
            <a:off x="7186695" y="2592696"/>
            <a:ext cx="1159486" cy="563179"/>
          </a:xfrm>
          <a:custGeom>
            <a:avLst/>
            <a:gdLst>
              <a:gd name="connsiteX0" fmla="*/ 0 w 1778000"/>
              <a:gd name="connsiteY0" fmla="*/ 863600 h 863600"/>
              <a:gd name="connsiteX1" fmla="*/ 469900 w 1778000"/>
              <a:gd name="connsiteY1" fmla="*/ 431800 h 863600"/>
              <a:gd name="connsiteX2" fmla="*/ 1079500 w 1778000"/>
              <a:gd name="connsiteY2" fmla="*/ 469900 h 863600"/>
              <a:gd name="connsiteX3" fmla="*/ 1028700 w 1778000"/>
              <a:gd name="connsiteY3" fmla="*/ 736600 h 863600"/>
              <a:gd name="connsiteX4" fmla="*/ 571500 w 1778000"/>
              <a:gd name="connsiteY4" fmla="*/ 774700 h 863600"/>
              <a:gd name="connsiteX5" fmla="*/ 622300 w 1778000"/>
              <a:gd name="connsiteY5" fmla="*/ 495300 h 863600"/>
              <a:gd name="connsiteX6" fmla="*/ 838200 w 1778000"/>
              <a:gd name="connsiteY6" fmla="*/ 101600 h 863600"/>
              <a:gd name="connsiteX7" fmla="*/ 1778000 w 1778000"/>
              <a:gd name="connsiteY7" fmla="*/ 0 h 86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8000" h="863600">
                <a:moveTo>
                  <a:pt x="0" y="863600"/>
                </a:moveTo>
                <a:cubicBezTo>
                  <a:pt x="144991" y="680508"/>
                  <a:pt x="289983" y="497417"/>
                  <a:pt x="469900" y="431800"/>
                </a:cubicBezTo>
                <a:cubicBezTo>
                  <a:pt x="649817" y="366183"/>
                  <a:pt x="986367" y="419100"/>
                  <a:pt x="1079500" y="469900"/>
                </a:cubicBezTo>
                <a:cubicBezTo>
                  <a:pt x="1172633" y="520700"/>
                  <a:pt x="1113367" y="685800"/>
                  <a:pt x="1028700" y="736600"/>
                </a:cubicBezTo>
                <a:cubicBezTo>
                  <a:pt x="944033" y="787400"/>
                  <a:pt x="639233" y="814917"/>
                  <a:pt x="571500" y="774700"/>
                </a:cubicBezTo>
                <a:cubicBezTo>
                  <a:pt x="503767" y="734483"/>
                  <a:pt x="577850" y="607483"/>
                  <a:pt x="622300" y="495300"/>
                </a:cubicBezTo>
                <a:cubicBezTo>
                  <a:pt x="666750" y="383117"/>
                  <a:pt x="645583" y="184150"/>
                  <a:pt x="838200" y="101600"/>
                </a:cubicBezTo>
                <a:cubicBezTo>
                  <a:pt x="1030817" y="19050"/>
                  <a:pt x="1404408" y="9525"/>
                  <a:pt x="1778000" y="0"/>
                </a:cubicBezTo>
              </a:path>
            </a:pathLst>
          </a:custGeom>
          <a:noFill/>
          <a:ln>
            <a:solidFill>
              <a:srgbClr val="3D580C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/>
          <p:cNvSpPr/>
          <p:nvPr/>
        </p:nvSpPr>
        <p:spPr>
          <a:xfrm>
            <a:off x="8427146" y="2423993"/>
            <a:ext cx="24571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/>
              <a:t>강아지 앞 뒷면을 선택하고 베팅해서 맞추면 상금을 타가는 게임</a:t>
            </a:r>
          </a:p>
        </p:txBody>
      </p:sp>
      <p:sp>
        <p:nvSpPr>
          <p:cNvPr id="110" name="자유형 109"/>
          <p:cNvSpPr/>
          <p:nvPr/>
        </p:nvSpPr>
        <p:spPr>
          <a:xfrm>
            <a:off x="3581400" y="2731464"/>
            <a:ext cx="384587" cy="457200"/>
          </a:xfrm>
          <a:custGeom>
            <a:avLst/>
            <a:gdLst>
              <a:gd name="connsiteX0" fmla="*/ 368300 w 384587"/>
              <a:gd name="connsiteY0" fmla="*/ 457200 h 457200"/>
              <a:gd name="connsiteX1" fmla="*/ 355600 w 384587"/>
              <a:gd name="connsiteY1" fmla="*/ 241300 h 457200"/>
              <a:gd name="connsiteX2" fmla="*/ 101600 w 384587"/>
              <a:gd name="connsiteY2" fmla="*/ 203200 h 457200"/>
              <a:gd name="connsiteX3" fmla="*/ 0 w 384587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4587" h="457200">
                <a:moveTo>
                  <a:pt x="368300" y="457200"/>
                </a:moveTo>
                <a:cubicBezTo>
                  <a:pt x="384175" y="370416"/>
                  <a:pt x="400050" y="283633"/>
                  <a:pt x="355600" y="241300"/>
                </a:cubicBezTo>
                <a:cubicBezTo>
                  <a:pt x="311150" y="198967"/>
                  <a:pt x="160867" y="243417"/>
                  <a:pt x="101600" y="203200"/>
                </a:cubicBezTo>
                <a:cubicBezTo>
                  <a:pt x="42333" y="162983"/>
                  <a:pt x="21166" y="81491"/>
                  <a:pt x="0" y="0"/>
                </a:cubicBezTo>
              </a:path>
            </a:pathLst>
          </a:custGeom>
          <a:noFill/>
          <a:ln>
            <a:solidFill>
              <a:srgbClr val="3D580C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직사각형 110"/>
          <p:cNvSpPr/>
          <p:nvPr/>
        </p:nvSpPr>
        <p:spPr>
          <a:xfrm>
            <a:off x="1706373" y="2345784"/>
            <a:ext cx="21967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강아지 앞뒤 맞추기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1341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2071137" y="1462315"/>
            <a:ext cx="2535333" cy="3933370"/>
            <a:chOff x="5232400" y="1985117"/>
            <a:chExt cx="1966838" cy="3051395"/>
          </a:xfrm>
        </p:grpSpPr>
        <p:grpSp>
          <p:nvGrpSpPr>
            <p:cNvPr id="13" name="그룹 12"/>
            <p:cNvGrpSpPr/>
            <p:nvPr/>
          </p:nvGrpSpPr>
          <p:grpSpPr>
            <a:xfrm>
              <a:off x="5232400" y="2273300"/>
              <a:ext cx="1755236" cy="2491923"/>
              <a:chOff x="5232400" y="2273300"/>
              <a:chExt cx="1755236" cy="2491923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18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5073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" name="그룹 14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16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자유형 16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3" name="자유형 22"/>
            <p:cNvSpPr/>
            <p:nvPr/>
          </p:nvSpPr>
          <p:spPr>
            <a:xfrm>
              <a:off x="6095999" y="1985117"/>
              <a:ext cx="1103239" cy="3051395"/>
            </a:xfrm>
            <a:custGeom>
              <a:avLst/>
              <a:gdLst>
                <a:gd name="connsiteX0" fmla="*/ 305 w 891636"/>
                <a:gd name="connsiteY0" fmla="*/ 0 h 2491923"/>
                <a:gd name="connsiteX1" fmla="*/ 891636 w 891636"/>
                <a:gd name="connsiteY1" fmla="*/ 1592776 h 2491923"/>
                <a:gd name="connsiteX2" fmla="*/ 305 w 891636"/>
                <a:gd name="connsiteY2" fmla="*/ 2491923 h 2491923"/>
                <a:gd name="connsiteX3" fmla="*/ 0 w 891636"/>
                <a:gd name="connsiteY3" fmla="*/ 2491897 h 2491923"/>
                <a:gd name="connsiteX4" fmla="*/ 0 w 891636"/>
                <a:gd name="connsiteY4" fmla="*/ 29 h 24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36" h="2491923">
                  <a:moveTo>
                    <a:pt x="305" y="0"/>
                  </a:moveTo>
                  <a:cubicBezTo>
                    <a:pt x="608238" y="0"/>
                    <a:pt x="891636" y="904650"/>
                    <a:pt x="891636" y="1592776"/>
                  </a:cubicBezTo>
                  <a:cubicBezTo>
                    <a:pt x="891636" y="2280902"/>
                    <a:pt x="292844" y="2491923"/>
                    <a:pt x="305" y="2491923"/>
                  </a:cubicBezTo>
                  <a:lnTo>
                    <a:pt x="0" y="2491897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DFE3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3684250" y="2054077"/>
            <a:ext cx="6234450" cy="30662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강아지 앞 </a:t>
            </a:r>
            <a:r>
              <a:rPr lang="ko-KR" altLang="en-US" dirty="0" err="1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뒷</a:t>
            </a:r>
            <a:r>
              <a:rPr lang="ko-KR" altLang="en-US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면 맞추기</a:t>
            </a: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플레이어는 앞</a:t>
            </a:r>
            <a:r>
              <a:rPr lang="en-US" altLang="ko-KR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뒷면을 선택하고 </a:t>
            </a:r>
            <a:r>
              <a:rPr lang="ko-KR" altLang="en-US" sz="1400" dirty="0" err="1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이더리움으로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베팅하면 블록체인 장부에 저장된다</a:t>
            </a: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강아지의 </a:t>
            </a:r>
            <a:r>
              <a:rPr lang="ko-KR" altLang="en-US" sz="1400" dirty="0" err="1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앞뒷면이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정해진다</a:t>
            </a: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3. 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성공 시 수수료 차감 후 상금을 플레이어에게 전송한다</a:t>
            </a: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4. 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실패 시 베팅한 </a:t>
            </a:r>
            <a:r>
              <a:rPr lang="ko-KR" altLang="en-US" sz="1400" dirty="0" err="1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이더는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수수료 차감 후 하우스에게 전송된다 </a:t>
            </a: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5. </a:t>
            </a:r>
            <a:r>
              <a:rPr lang="ko-KR" altLang="en-US" sz="1400" dirty="0" err="1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베팅정보를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sz="1400" dirty="0" err="1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리셋한다</a:t>
            </a: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8542455" y="481503"/>
            <a:ext cx="13821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 </a:t>
            </a:r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앱소개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cxnSp>
        <p:nvCxnSpPr>
          <p:cNvPr id="25" name="직선 연결선 24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015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2071137" y="1462315"/>
            <a:ext cx="2535333" cy="3933370"/>
            <a:chOff x="5232400" y="1985117"/>
            <a:chExt cx="1966838" cy="3051395"/>
          </a:xfrm>
        </p:grpSpPr>
        <p:grpSp>
          <p:nvGrpSpPr>
            <p:cNvPr id="13" name="그룹 12"/>
            <p:cNvGrpSpPr/>
            <p:nvPr/>
          </p:nvGrpSpPr>
          <p:grpSpPr>
            <a:xfrm>
              <a:off x="5232400" y="2273300"/>
              <a:ext cx="1755236" cy="2491923"/>
              <a:chOff x="5232400" y="2273300"/>
              <a:chExt cx="1755236" cy="2491923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18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5073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" name="그룹 14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16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자유형 16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3" name="자유형 22"/>
            <p:cNvSpPr/>
            <p:nvPr/>
          </p:nvSpPr>
          <p:spPr>
            <a:xfrm>
              <a:off x="6095999" y="1985117"/>
              <a:ext cx="1103239" cy="3051395"/>
            </a:xfrm>
            <a:custGeom>
              <a:avLst/>
              <a:gdLst>
                <a:gd name="connsiteX0" fmla="*/ 305 w 891636"/>
                <a:gd name="connsiteY0" fmla="*/ 0 h 2491923"/>
                <a:gd name="connsiteX1" fmla="*/ 891636 w 891636"/>
                <a:gd name="connsiteY1" fmla="*/ 1592776 h 2491923"/>
                <a:gd name="connsiteX2" fmla="*/ 305 w 891636"/>
                <a:gd name="connsiteY2" fmla="*/ 2491923 h 2491923"/>
                <a:gd name="connsiteX3" fmla="*/ 0 w 891636"/>
                <a:gd name="connsiteY3" fmla="*/ 2491897 h 2491923"/>
                <a:gd name="connsiteX4" fmla="*/ 0 w 891636"/>
                <a:gd name="connsiteY4" fmla="*/ 29 h 24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36" h="2491923">
                  <a:moveTo>
                    <a:pt x="305" y="0"/>
                  </a:moveTo>
                  <a:cubicBezTo>
                    <a:pt x="608238" y="0"/>
                    <a:pt x="891636" y="904650"/>
                    <a:pt x="891636" y="1592776"/>
                  </a:cubicBezTo>
                  <a:cubicBezTo>
                    <a:pt x="891636" y="2280902"/>
                    <a:pt x="292844" y="2491923"/>
                    <a:pt x="305" y="2491923"/>
                  </a:cubicBezTo>
                  <a:lnTo>
                    <a:pt x="0" y="2491897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DFE3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3684250" y="2054077"/>
            <a:ext cx="6234450" cy="2096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dapp</a:t>
            </a:r>
            <a:r>
              <a:rPr lang="ko-KR" altLang="en-US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앱</a:t>
            </a:r>
            <a:endParaRPr lang="en-US" altLang="ko-KR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-</a:t>
            </a:r>
            <a:r>
              <a:rPr lang="ko-KR" altLang="en-US" sz="1400" dirty="0" err="1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이더리움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블록체인에 배포되어 있고</a:t>
            </a: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-Decentralized </a:t>
            </a:r>
            <a:r>
              <a:rPr lang="en-US" altLang="ko-KR" sz="1400" dirty="0" err="1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applicarion</a:t>
            </a:r>
            <a:r>
              <a:rPr lang="en-US" altLang="ko-KR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으로 중앙서버 없이 운영 된다</a:t>
            </a: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-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중앙서버가 없어 제</a:t>
            </a:r>
            <a:r>
              <a:rPr lang="en-US" altLang="ko-KR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3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자의 통제를 받지 않는다</a:t>
            </a:r>
            <a:endParaRPr lang="en-US" altLang="ko-KR" sz="1400" dirty="0"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-</a:t>
            </a: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이더리움에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대한 과세가 없다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8542455" y="481503"/>
            <a:ext cx="13821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 </a:t>
            </a:r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앱장점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cxnSp>
        <p:nvCxnSpPr>
          <p:cNvPr id="25" name="직선 연결선 24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881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2071137" y="1462315"/>
            <a:ext cx="2535333" cy="3933370"/>
            <a:chOff x="5232400" y="1985117"/>
            <a:chExt cx="1966838" cy="3051395"/>
          </a:xfrm>
        </p:grpSpPr>
        <p:grpSp>
          <p:nvGrpSpPr>
            <p:cNvPr id="13" name="그룹 12"/>
            <p:cNvGrpSpPr/>
            <p:nvPr/>
          </p:nvGrpSpPr>
          <p:grpSpPr>
            <a:xfrm>
              <a:off x="5232400" y="2273300"/>
              <a:ext cx="1755236" cy="2491923"/>
              <a:chOff x="5232400" y="2273300"/>
              <a:chExt cx="1755236" cy="2491923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18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5073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" name="그룹 14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16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자유형 16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3" name="자유형 22"/>
            <p:cNvSpPr/>
            <p:nvPr/>
          </p:nvSpPr>
          <p:spPr>
            <a:xfrm>
              <a:off x="6095999" y="1985117"/>
              <a:ext cx="1103239" cy="3051395"/>
            </a:xfrm>
            <a:custGeom>
              <a:avLst/>
              <a:gdLst>
                <a:gd name="connsiteX0" fmla="*/ 305 w 891636"/>
                <a:gd name="connsiteY0" fmla="*/ 0 h 2491923"/>
                <a:gd name="connsiteX1" fmla="*/ 891636 w 891636"/>
                <a:gd name="connsiteY1" fmla="*/ 1592776 h 2491923"/>
                <a:gd name="connsiteX2" fmla="*/ 305 w 891636"/>
                <a:gd name="connsiteY2" fmla="*/ 2491923 h 2491923"/>
                <a:gd name="connsiteX3" fmla="*/ 0 w 891636"/>
                <a:gd name="connsiteY3" fmla="*/ 2491897 h 2491923"/>
                <a:gd name="connsiteX4" fmla="*/ 0 w 891636"/>
                <a:gd name="connsiteY4" fmla="*/ 29 h 24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36" h="2491923">
                  <a:moveTo>
                    <a:pt x="305" y="0"/>
                  </a:moveTo>
                  <a:cubicBezTo>
                    <a:pt x="608238" y="0"/>
                    <a:pt x="891636" y="904650"/>
                    <a:pt x="891636" y="1592776"/>
                  </a:cubicBezTo>
                  <a:cubicBezTo>
                    <a:pt x="891636" y="2280902"/>
                    <a:pt x="292844" y="2491923"/>
                    <a:pt x="305" y="2491923"/>
                  </a:cubicBezTo>
                  <a:lnTo>
                    <a:pt x="0" y="2491897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DFE3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3684250" y="2054077"/>
            <a:ext cx="6234450" cy="14503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공정한 앱</a:t>
            </a:r>
            <a:endParaRPr lang="en-US" altLang="ko-KR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-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블록해시를 사용해 </a:t>
            </a:r>
            <a:r>
              <a:rPr lang="ko-KR" altLang="en-US" sz="1400" dirty="0" err="1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난수발생</a:t>
            </a:r>
            <a:endParaRPr lang="en-US" altLang="ko-KR" sz="1400" dirty="0">
              <a:solidFill>
                <a:srgbClr val="000000"/>
              </a:solidFill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-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블록해시는 마이너들이 찾는 수 블록해시를 찾으면 다음 블록체인을 </a:t>
            </a:r>
            <a:r>
              <a:rPr lang="ko-KR" altLang="en-US" sz="1400" dirty="0" err="1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만들수</a:t>
            </a:r>
            <a:r>
              <a:rPr lang="ko-KR" altLang="en-US" sz="1400" dirty="0">
                <a:solidFill>
                  <a:srgbClr val="000000"/>
                </a:solidFill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있다</a:t>
            </a:r>
            <a:endParaRPr lang="ko-KR" altLang="en-US" sz="1400" dirty="0"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8542455" y="481503"/>
            <a:ext cx="13821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 </a:t>
            </a:r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앱장점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cxnSp>
        <p:nvCxnSpPr>
          <p:cNvPr id="25" name="직선 연결선 24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0725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2071137" y="1462315"/>
            <a:ext cx="2535333" cy="3933370"/>
            <a:chOff x="5232400" y="1985117"/>
            <a:chExt cx="1966838" cy="3051395"/>
          </a:xfrm>
        </p:grpSpPr>
        <p:grpSp>
          <p:nvGrpSpPr>
            <p:cNvPr id="13" name="그룹 12"/>
            <p:cNvGrpSpPr/>
            <p:nvPr/>
          </p:nvGrpSpPr>
          <p:grpSpPr>
            <a:xfrm>
              <a:off x="5232400" y="2273300"/>
              <a:ext cx="1755236" cy="2491923"/>
              <a:chOff x="5232400" y="2273300"/>
              <a:chExt cx="1755236" cy="2491923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18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5073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" name="그룹 14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16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자유형 16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3" name="자유형 22"/>
            <p:cNvSpPr/>
            <p:nvPr/>
          </p:nvSpPr>
          <p:spPr>
            <a:xfrm>
              <a:off x="6095999" y="1985117"/>
              <a:ext cx="1103239" cy="3051395"/>
            </a:xfrm>
            <a:custGeom>
              <a:avLst/>
              <a:gdLst>
                <a:gd name="connsiteX0" fmla="*/ 305 w 891636"/>
                <a:gd name="connsiteY0" fmla="*/ 0 h 2491923"/>
                <a:gd name="connsiteX1" fmla="*/ 891636 w 891636"/>
                <a:gd name="connsiteY1" fmla="*/ 1592776 h 2491923"/>
                <a:gd name="connsiteX2" fmla="*/ 305 w 891636"/>
                <a:gd name="connsiteY2" fmla="*/ 2491923 h 2491923"/>
                <a:gd name="connsiteX3" fmla="*/ 0 w 891636"/>
                <a:gd name="connsiteY3" fmla="*/ 2491897 h 2491923"/>
                <a:gd name="connsiteX4" fmla="*/ 0 w 891636"/>
                <a:gd name="connsiteY4" fmla="*/ 29 h 24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36" h="2491923">
                  <a:moveTo>
                    <a:pt x="305" y="0"/>
                  </a:moveTo>
                  <a:cubicBezTo>
                    <a:pt x="608238" y="0"/>
                    <a:pt x="891636" y="904650"/>
                    <a:pt x="891636" y="1592776"/>
                  </a:cubicBezTo>
                  <a:cubicBezTo>
                    <a:pt x="891636" y="2280902"/>
                    <a:pt x="292844" y="2491923"/>
                    <a:pt x="305" y="2491923"/>
                  </a:cubicBezTo>
                  <a:lnTo>
                    <a:pt x="0" y="2491897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DFE3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3363858" y="4731533"/>
            <a:ext cx="6234450" cy="7117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스마트컨트렉트</a:t>
            </a:r>
            <a:r>
              <a:rPr lang="en-US" altLang="ko-KR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(</a:t>
            </a: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서버로직</a:t>
            </a:r>
            <a:r>
              <a:rPr lang="en-US" altLang="ko-KR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)-</a:t>
            </a: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이더리움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배포</a:t>
            </a:r>
            <a:endParaRPr lang="en-US" altLang="ko-KR" sz="1400" dirty="0"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데이터 </a:t>
            </a:r>
            <a:r>
              <a:rPr lang="en-US" altLang="ko-KR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– </a:t>
            </a: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이더리움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배포 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8542455" y="481503"/>
            <a:ext cx="22413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 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구성도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cxnSp>
        <p:nvCxnSpPr>
          <p:cNvPr id="25" name="직선 연결선 24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1B7ACC68-6F3B-4CC4-8E81-BA12764B1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858" y="1750364"/>
            <a:ext cx="5918834" cy="262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2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2071137" y="1462315"/>
            <a:ext cx="2535333" cy="3933370"/>
            <a:chOff x="5232400" y="1985117"/>
            <a:chExt cx="1966838" cy="3051395"/>
          </a:xfrm>
        </p:grpSpPr>
        <p:grpSp>
          <p:nvGrpSpPr>
            <p:cNvPr id="13" name="그룹 12"/>
            <p:cNvGrpSpPr/>
            <p:nvPr/>
          </p:nvGrpSpPr>
          <p:grpSpPr>
            <a:xfrm>
              <a:off x="5232400" y="2273300"/>
              <a:ext cx="1755236" cy="2491923"/>
              <a:chOff x="5232400" y="2273300"/>
              <a:chExt cx="1755236" cy="2491923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18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5073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" name="그룹 14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16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자유형 16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3" name="자유형 22"/>
            <p:cNvSpPr/>
            <p:nvPr/>
          </p:nvSpPr>
          <p:spPr>
            <a:xfrm>
              <a:off x="6095999" y="1985117"/>
              <a:ext cx="1103239" cy="3051395"/>
            </a:xfrm>
            <a:custGeom>
              <a:avLst/>
              <a:gdLst>
                <a:gd name="connsiteX0" fmla="*/ 305 w 891636"/>
                <a:gd name="connsiteY0" fmla="*/ 0 h 2491923"/>
                <a:gd name="connsiteX1" fmla="*/ 891636 w 891636"/>
                <a:gd name="connsiteY1" fmla="*/ 1592776 h 2491923"/>
                <a:gd name="connsiteX2" fmla="*/ 305 w 891636"/>
                <a:gd name="connsiteY2" fmla="*/ 2491923 h 2491923"/>
                <a:gd name="connsiteX3" fmla="*/ 0 w 891636"/>
                <a:gd name="connsiteY3" fmla="*/ 2491897 h 2491923"/>
                <a:gd name="connsiteX4" fmla="*/ 0 w 891636"/>
                <a:gd name="connsiteY4" fmla="*/ 29 h 24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36" h="2491923">
                  <a:moveTo>
                    <a:pt x="305" y="0"/>
                  </a:moveTo>
                  <a:cubicBezTo>
                    <a:pt x="608238" y="0"/>
                    <a:pt x="891636" y="904650"/>
                    <a:pt x="891636" y="1592776"/>
                  </a:cubicBezTo>
                  <a:cubicBezTo>
                    <a:pt x="891636" y="2280902"/>
                    <a:pt x="292844" y="2491923"/>
                    <a:pt x="305" y="2491923"/>
                  </a:cubicBezTo>
                  <a:lnTo>
                    <a:pt x="0" y="2491897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DFE3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3530722" y="4592623"/>
            <a:ext cx="6675724" cy="7117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-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메타마스크를 통해 </a:t>
            </a: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이더리움에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트랜젝션을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보낸다</a:t>
            </a:r>
            <a:endParaRPr lang="en-US" altLang="ko-KR" sz="1400" dirty="0">
              <a:latin typeface="나눔바른고딕 UltraLight" panose="020B0603020101020101" pitchFamily="50" charset="-127"/>
              <a:ea typeface="나눔바른고딕 UltraLight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-Abi(Application Binary Interface)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를 통해  </a:t>
            </a: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리액트에서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</a:t>
            </a: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컨트렉트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메소드 호출 가능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8542455" y="481503"/>
            <a:ext cx="22413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 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구성도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cxnSp>
        <p:nvCxnSpPr>
          <p:cNvPr id="25" name="직선 연결선 24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C87143EB-25A7-41B3-B10C-B0ACA80E12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858" y="1535784"/>
            <a:ext cx="6611221" cy="279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30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2071137" y="1462315"/>
            <a:ext cx="2535333" cy="3933370"/>
            <a:chOff x="5232400" y="1985117"/>
            <a:chExt cx="1966838" cy="3051395"/>
          </a:xfrm>
        </p:grpSpPr>
        <p:grpSp>
          <p:nvGrpSpPr>
            <p:cNvPr id="13" name="그룹 12"/>
            <p:cNvGrpSpPr/>
            <p:nvPr/>
          </p:nvGrpSpPr>
          <p:grpSpPr>
            <a:xfrm>
              <a:off x="5232400" y="2273300"/>
              <a:ext cx="1755236" cy="2491923"/>
              <a:chOff x="5232400" y="2273300"/>
              <a:chExt cx="1755236" cy="2491923"/>
            </a:xfrm>
          </p:grpSpPr>
          <p:grpSp>
            <p:nvGrpSpPr>
              <p:cNvPr id="14" name="그룹 13"/>
              <p:cNvGrpSpPr/>
              <p:nvPr/>
            </p:nvGrpSpPr>
            <p:grpSpPr>
              <a:xfrm>
                <a:off x="5232400" y="2273300"/>
                <a:ext cx="1755236" cy="2491923"/>
                <a:chOff x="5194300" y="2273300"/>
                <a:chExt cx="1625600" cy="2463800"/>
              </a:xfrm>
            </p:grpSpPr>
            <p:sp>
              <p:nvSpPr>
                <p:cNvPr id="18" name="타원 8"/>
                <p:cNvSpPr/>
                <p:nvPr/>
              </p:nvSpPr>
              <p:spPr>
                <a:xfrm>
                  <a:off x="5194300" y="2273300"/>
                  <a:ext cx="1625600" cy="2463800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50730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8"/>
                <p:cNvSpPr/>
                <p:nvPr/>
              </p:nvSpPr>
              <p:spPr>
                <a:xfrm>
                  <a:off x="5299042" y="2372691"/>
                  <a:ext cx="1416115" cy="2265017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DEDA7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0" name="타원 8"/>
                <p:cNvSpPr/>
                <p:nvPr/>
              </p:nvSpPr>
              <p:spPr>
                <a:xfrm>
                  <a:off x="5427092" y="2545243"/>
                  <a:ext cx="1200349" cy="1919909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237067" y="0"/>
                        <a:pt x="800100" y="0"/>
                      </a:cubicBezTo>
                      <a:cubicBezTo>
                        <a:pt x="13631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solidFill>
                  <a:srgbClr val="F4EDA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" name="그룹 14"/>
              <p:cNvGrpSpPr/>
              <p:nvPr/>
            </p:nvGrpSpPr>
            <p:grpSpPr>
              <a:xfrm>
                <a:off x="5736228" y="3071865"/>
                <a:ext cx="747578" cy="894787"/>
                <a:chOff x="7139122" y="3255128"/>
                <a:chExt cx="631554" cy="755916"/>
              </a:xfrm>
              <a:solidFill>
                <a:srgbClr val="A44202"/>
              </a:solidFill>
            </p:grpSpPr>
            <p:sp>
              <p:nvSpPr>
                <p:cNvPr id="16" name="타원 8"/>
                <p:cNvSpPr/>
                <p:nvPr/>
              </p:nvSpPr>
              <p:spPr>
                <a:xfrm>
                  <a:off x="7139122" y="3255128"/>
                  <a:ext cx="631554" cy="755916"/>
                </a:xfrm>
                <a:custGeom>
                  <a:avLst/>
                  <a:gdLst>
                    <a:gd name="connsiteX0" fmla="*/ 0 w 1473200"/>
                    <a:gd name="connsiteY0" fmla="*/ 1231900 h 2463800"/>
                    <a:gd name="connsiteX1" fmla="*/ 736600 w 1473200"/>
                    <a:gd name="connsiteY1" fmla="*/ 0 h 2463800"/>
                    <a:gd name="connsiteX2" fmla="*/ 1473200 w 1473200"/>
                    <a:gd name="connsiteY2" fmla="*/ 1231900 h 2463800"/>
                    <a:gd name="connsiteX3" fmla="*/ 736600 w 1473200"/>
                    <a:gd name="connsiteY3" fmla="*/ 2463800 h 2463800"/>
                    <a:gd name="connsiteX4" fmla="*/ 0 w 1473200"/>
                    <a:gd name="connsiteY4" fmla="*/ 1231900 h 2463800"/>
                    <a:gd name="connsiteX0" fmla="*/ 0 w 1536700"/>
                    <a:gd name="connsiteY0" fmla="*/ 1578527 h 2475049"/>
                    <a:gd name="connsiteX1" fmla="*/ 800100 w 1536700"/>
                    <a:gd name="connsiteY1" fmla="*/ 3727 h 2475049"/>
                    <a:gd name="connsiteX2" fmla="*/ 1536700 w 1536700"/>
                    <a:gd name="connsiteY2" fmla="*/ 1235627 h 2475049"/>
                    <a:gd name="connsiteX3" fmla="*/ 800100 w 1536700"/>
                    <a:gd name="connsiteY3" fmla="*/ 2467527 h 2475049"/>
                    <a:gd name="connsiteX4" fmla="*/ 0 w 1536700"/>
                    <a:gd name="connsiteY4" fmla="*/ 1578527 h 2475049"/>
                    <a:gd name="connsiteX0" fmla="*/ 0 w 1638300"/>
                    <a:gd name="connsiteY0" fmla="*/ 1574860 h 2464162"/>
                    <a:gd name="connsiteX1" fmla="*/ 800100 w 1638300"/>
                    <a:gd name="connsiteY1" fmla="*/ 60 h 2464162"/>
                    <a:gd name="connsiteX2" fmla="*/ 1638300 w 1638300"/>
                    <a:gd name="connsiteY2" fmla="*/ 1625660 h 2464162"/>
                    <a:gd name="connsiteX3" fmla="*/ 800100 w 1638300"/>
                    <a:gd name="connsiteY3" fmla="*/ 2463860 h 2464162"/>
                    <a:gd name="connsiteX4" fmla="*/ 0 w 1638300"/>
                    <a:gd name="connsiteY4" fmla="*/ 1574860 h 2464162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5150 h 2464219"/>
                    <a:gd name="connsiteX1" fmla="*/ 800100 w 1587500"/>
                    <a:gd name="connsiteY1" fmla="*/ 350 h 2464219"/>
                    <a:gd name="connsiteX2" fmla="*/ 1587500 w 1587500"/>
                    <a:gd name="connsiteY2" fmla="*/ 1600550 h 2464219"/>
                    <a:gd name="connsiteX3" fmla="*/ 800100 w 1587500"/>
                    <a:gd name="connsiteY3" fmla="*/ 2464150 h 2464219"/>
                    <a:gd name="connsiteX4" fmla="*/ 0 w 1587500"/>
                    <a:gd name="connsiteY4" fmla="*/ 1575150 h 2464219"/>
                    <a:gd name="connsiteX0" fmla="*/ 0 w 1587500"/>
                    <a:gd name="connsiteY0" fmla="*/ 1574815 h 2463884"/>
                    <a:gd name="connsiteX1" fmla="*/ 800100 w 1587500"/>
                    <a:gd name="connsiteY1" fmla="*/ 15 h 2463884"/>
                    <a:gd name="connsiteX2" fmla="*/ 1587500 w 1587500"/>
                    <a:gd name="connsiteY2" fmla="*/ 1600215 h 2463884"/>
                    <a:gd name="connsiteX3" fmla="*/ 800100 w 1587500"/>
                    <a:gd name="connsiteY3" fmla="*/ 2463815 h 2463884"/>
                    <a:gd name="connsiteX4" fmla="*/ 0 w 1587500"/>
                    <a:gd name="connsiteY4" fmla="*/ 1574815 h 2463884"/>
                    <a:gd name="connsiteX0" fmla="*/ 0 w 1587500"/>
                    <a:gd name="connsiteY0" fmla="*/ 1574857 h 2463926"/>
                    <a:gd name="connsiteX1" fmla="*/ 800100 w 1587500"/>
                    <a:gd name="connsiteY1" fmla="*/ 57 h 2463926"/>
                    <a:gd name="connsiteX2" fmla="*/ 1587500 w 1587500"/>
                    <a:gd name="connsiteY2" fmla="*/ 1600257 h 2463926"/>
                    <a:gd name="connsiteX3" fmla="*/ 800100 w 1587500"/>
                    <a:gd name="connsiteY3" fmla="*/ 2463857 h 2463926"/>
                    <a:gd name="connsiteX4" fmla="*/ 0 w 1587500"/>
                    <a:gd name="connsiteY4" fmla="*/ 1574857 h 2463926"/>
                    <a:gd name="connsiteX0" fmla="*/ 0 w 1625600"/>
                    <a:gd name="connsiteY0" fmla="*/ 1574800 h 2463800"/>
                    <a:gd name="connsiteX1" fmla="*/ 800100 w 1625600"/>
                    <a:gd name="connsiteY1" fmla="*/ 0 h 2463800"/>
                    <a:gd name="connsiteX2" fmla="*/ 1625600 w 1625600"/>
                    <a:gd name="connsiteY2" fmla="*/ 1574800 h 2463800"/>
                    <a:gd name="connsiteX3" fmla="*/ 800100 w 1625600"/>
                    <a:gd name="connsiteY3" fmla="*/ 2463800 h 2463800"/>
                    <a:gd name="connsiteX4" fmla="*/ 0 w 1625600"/>
                    <a:gd name="connsiteY4" fmla="*/ 1574800 h 2463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5600" h="2463800">
                      <a:moveTo>
                        <a:pt x="0" y="1574800"/>
                      </a:moveTo>
                      <a:cubicBezTo>
                        <a:pt x="0" y="894440"/>
                        <a:pt x="529167" y="0"/>
                        <a:pt x="800100" y="0"/>
                      </a:cubicBezTo>
                      <a:cubicBezTo>
                        <a:pt x="1071033" y="0"/>
                        <a:pt x="1625600" y="894440"/>
                        <a:pt x="1625600" y="1574800"/>
                      </a:cubicBezTo>
                      <a:cubicBezTo>
                        <a:pt x="1625600" y="2255160"/>
                        <a:pt x="1071033" y="2463800"/>
                        <a:pt x="800100" y="2463800"/>
                      </a:cubicBezTo>
                      <a:cubicBezTo>
                        <a:pt x="529167" y="2463800"/>
                        <a:pt x="0" y="2255160"/>
                        <a:pt x="0" y="15748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자유형 16"/>
                <p:cNvSpPr/>
                <p:nvPr/>
              </p:nvSpPr>
              <p:spPr>
                <a:xfrm>
                  <a:off x="7139122" y="3261300"/>
                  <a:ext cx="421578" cy="749744"/>
                </a:xfrm>
                <a:custGeom>
                  <a:avLst/>
                  <a:gdLst>
                    <a:gd name="connsiteX0" fmla="*/ 288797 w 421578"/>
                    <a:gd name="connsiteY0" fmla="*/ 0 h 749744"/>
                    <a:gd name="connsiteX1" fmla="*/ 313895 w 421578"/>
                    <a:gd name="connsiteY1" fmla="*/ 44585 h 749744"/>
                    <a:gd name="connsiteX2" fmla="*/ 421578 w 421578"/>
                    <a:gd name="connsiteY2" fmla="*/ 498778 h 749744"/>
                    <a:gd name="connsiteX3" fmla="*/ 407953 w 421578"/>
                    <a:gd name="connsiteY3" fmla="*/ 665046 h 749744"/>
                    <a:gd name="connsiteX4" fmla="*/ 389273 w 421578"/>
                    <a:gd name="connsiteY4" fmla="*/ 739699 h 749744"/>
                    <a:gd name="connsiteX5" fmla="*/ 354845 w 421578"/>
                    <a:gd name="connsiteY5" fmla="*/ 746586 h 749744"/>
                    <a:gd name="connsiteX6" fmla="*/ 310843 w 421578"/>
                    <a:gd name="connsiteY6" fmla="*/ 749744 h 749744"/>
                    <a:gd name="connsiteX7" fmla="*/ 0 w 421578"/>
                    <a:gd name="connsiteY7" fmla="*/ 476991 h 749744"/>
                    <a:gd name="connsiteX8" fmla="*/ 267266 w 421578"/>
                    <a:gd name="connsiteY8" fmla="*/ 6027 h 7497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1578" h="749744">
                      <a:moveTo>
                        <a:pt x="288797" y="0"/>
                      </a:moveTo>
                      <a:lnTo>
                        <a:pt x="313895" y="44585"/>
                      </a:lnTo>
                      <a:cubicBezTo>
                        <a:pt x="382780" y="181113"/>
                        <a:pt x="421578" y="335415"/>
                        <a:pt x="421578" y="498778"/>
                      </a:cubicBezTo>
                      <a:cubicBezTo>
                        <a:pt x="421578" y="555411"/>
                        <a:pt x="416916" y="610955"/>
                        <a:pt x="407953" y="665046"/>
                      </a:cubicBezTo>
                      <a:lnTo>
                        <a:pt x="389273" y="739699"/>
                      </a:lnTo>
                      <a:lnTo>
                        <a:pt x="354845" y="746586"/>
                      </a:lnTo>
                      <a:cubicBezTo>
                        <a:pt x="338880" y="748744"/>
                        <a:pt x="324001" y="749744"/>
                        <a:pt x="310843" y="749744"/>
                      </a:cubicBezTo>
                      <a:cubicBezTo>
                        <a:pt x="205584" y="749744"/>
                        <a:pt x="0" y="685732"/>
                        <a:pt x="0" y="476991"/>
                      </a:cubicBezTo>
                      <a:cubicBezTo>
                        <a:pt x="0" y="294343"/>
                        <a:pt x="157401" y="61407"/>
                        <a:pt x="267266" y="6027"/>
                      </a:cubicBezTo>
                      <a:close/>
                    </a:path>
                  </a:pathLst>
                </a:custGeom>
                <a:solidFill>
                  <a:srgbClr val="7222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3" name="자유형 22"/>
            <p:cNvSpPr/>
            <p:nvPr/>
          </p:nvSpPr>
          <p:spPr>
            <a:xfrm>
              <a:off x="6095999" y="1985117"/>
              <a:ext cx="1103239" cy="3051395"/>
            </a:xfrm>
            <a:custGeom>
              <a:avLst/>
              <a:gdLst>
                <a:gd name="connsiteX0" fmla="*/ 305 w 891636"/>
                <a:gd name="connsiteY0" fmla="*/ 0 h 2491923"/>
                <a:gd name="connsiteX1" fmla="*/ 891636 w 891636"/>
                <a:gd name="connsiteY1" fmla="*/ 1592776 h 2491923"/>
                <a:gd name="connsiteX2" fmla="*/ 305 w 891636"/>
                <a:gd name="connsiteY2" fmla="*/ 2491923 h 2491923"/>
                <a:gd name="connsiteX3" fmla="*/ 0 w 891636"/>
                <a:gd name="connsiteY3" fmla="*/ 2491897 h 2491923"/>
                <a:gd name="connsiteX4" fmla="*/ 0 w 891636"/>
                <a:gd name="connsiteY4" fmla="*/ 29 h 24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636" h="2491923">
                  <a:moveTo>
                    <a:pt x="305" y="0"/>
                  </a:moveTo>
                  <a:cubicBezTo>
                    <a:pt x="608238" y="0"/>
                    <a:pt x="891636" y="904650"/>
                    <a:pt x="891636" y="1592776"/>
                  </a:cubicBezTo>
                  <a:cubicBezTo>
                    <a:pt x="891636" y="2280902"/>
                    <a:pt x="292844" y="2491923"/>
                    <a:pt x="305" y="2491923"/>
                  </a:cubicBezTo>
                  <a:lnTo>
                    <a:pt x="0" y="2491897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DFE3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3268053" y="4889129"/>
            <a:ext cx="6313976" cy="388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테스트를 위해 로컬 블록체인인 </a:t>
            </a:r>
            <a:r>
              <a:rPr lang="ko-KR" altLang="en-US" sz="1400" dirty="0" err="1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가나쉬</a:t>
            </a:r>
            <a:r>
              <a:rPr lang="ko-KR" altLang="en-US" sz="1400" dirty="0">
                <a:latin typeface="나눔바른고딕 UltraLight" panose="020B0603020101020101" pitchFamily="50" charset="-127"/>
                <a:ea typeface="나눔바른고딕 UltraLight" panose="020B0603020101020101" pitchFamily="50" charset="-127"/>
              </a:rPr>
              <a:t> 실행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7121" y="369043"/>
            <a:ext cx="589212" cy="62503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8542455" y="481503"/>
            <a:ext cx="163859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 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실행화면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  <p:cxnSp>
        <p:nvCxnSpPr>
          <p:cNvPr id="25" name="직선 연결선 24"/>
          <p:cNvCxnSpPr/>
          <p:nvPr/>
        </p:nvCxnSpPr>
        <p:spPr>
          <a:xfrm>
            <a:off x="1182532" y="681558"/>
            <a:ext cx="7156723" cy="0"/>
          </a:xfrm>
          <a:prstGeom prst="line">
            <a:avLst/>
          </a:prstGeom>
          <a:ln w="3175">
            <a:solidFill>
              <a:srgbClr val="3D580C">
                <a:alpha val="3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515938" y="6320358"/>
            <a:ext cx="11160125" cy="0"/>
          </a:xfrm>
          <a:prstGeom prst="line">
            <a:avLst/>
          </a:prstGeom>
          <a:ln w="76200">
            <a:solidFill>
              <a:srgbClr val="3D580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566EDA6A-D174-4AFD-A88F-803966F98B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054" y="1349213"/>
            <a:ext cx="6313975" cy="307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86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1372</TotalTime>
  <Words>214</Words>
  <Application>Microsoft Office PowerPoint</Application>
  <PresentationFormat>와이드스크린</PresentationFormat>
  <Paragraphs>49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나눔바른고딕 UltraLight</vt:lpstr>
      <vt:lpstr>나눔스퀘어</vt:lpstr>
      <vt:lpstr>나눔스퀘어 Bold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canonnam</dc:creator>
  <cp:lastModifiedBy>찬종 박</cp:lastModifiedBy>
  <cp:revision>94</cp:revision>
  <dcterms:created xsi:type="dcterms:W3CDTF">2018-01-19T12:08:59Z</dcterms:created>
  <dcterms:modified xsi:type="dcterms:W3CDTF">2018-12-10T09:33:53Z</dcterms:modified>
</cp:coreProperties>
</file>

<file path=docProps/thumbnail.jpeg>
</file>